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13004800" cy="9753600"/>
  <p:notesSz cx="6858000" cy="9144000"/>
  <p:defaultTextStyle>
    <a:lvl1pPr algn="ctr" defTabSz="457200">
      <a:defRPr sz="4200">
        <a:solidFill>
          <a:srgbClr val="FFFFFF"/>
        </a:solidFill>
        <a:latin typeface="+mn-lt"/>
        <a:ea typeface="+mn-ea"/>
        <a:cs typeface="+mn-cs"/>
        <a:sym typeface="Chalkduster"/>
      </a:defRPr>
    </a:lvl1pPr>
    <a:lvl2pPr indent="228600" algn="ctr" defTabSz="457200">
      <a:defRPr sz="4200">
        <a:solidFill>
          <a:srgbClr val="FFFFFF"/>
        </a:solidFill>
        <a:latin typeface="+mn-lt"/>
        <a:ea typeface="+mn-ea"/>
        <a:cs typeface="+mn-cs"/>
        <a:sym typeface="Chalkduster"/>
      </a:defRPr>
    </a:lvl2pPr>
    <a:lvl3pPr indent="457200" algn="ctr" defTabSz="457200">
      <a:defRPr sz="4200">
        <a:solidFill>
          <a:srgbClr val="FFFFFF"/>
        </a:solidFill>
        <a:latin typeface="+mn-lt"/>
        <a:ea typeface="+mn-ea"/>
        <a:cs typeface="+mn-cs"/>
        <a:sym typeface="Chalkduster"/>
      </a:defRPr>
    </a:lvl3pPr>
    <a:lvl4pPr indent="685800" algn="ctr" defTabSz="457200">
      <a:defRPr sz="4200">
        <a:solidFill>
          <a:srgbClr val="FFFFFF"/>
        </a:solidFill>
        <a:latin typeface="+mn-lt"/>
        <a:ea typeface="+mn-ea"/>
        <a:cs typeface="+mn-cs"/>
        <a:sym typeface="Chalkduster"/>
      </a:defRPr>
    </a:lvl4pPr>
    <a:lvl5pPr indent="914400" algn="ctr" defTabSz="457200">
      <a:defRPr sz="4200">
        <a:solidFill>
          <a:srgbClr val="FFFFFF"/>
        </a:solidFill>
        <a:latin typeface="+mn-lt"/>
        <a:ea typeface="+mn-ea"/>
        <a:cs typeface="+mn-cs"/>
        <a:sym typeface="Chalkduster"/>
      </a:defRPr>
    </a:lvl5pPr>
    <a:lvl6pPr indent="1143000" algn="ctr" defTabSz="457200">
      <a:defRPr sz="4200">
        <a:solidFill>
          <a:srgbClr val="FFFFFF"/>
        </a:solidFill>
        <a:latin typeface="+mn-lt"/>
        <a:ea typeface="+mn-ea"/>
        <a:cs typeface="+mn-cs"/>
        <a:sym typeface="Chalkduster"/>
      </a:defRPr>
    </a:lvl6pPr>
    <a:lvl7pPr indent="1371600" algn="ctr" defTabSz="457200">
      <a:defRPr sz="4200">
        <a:solidFill>
          <a:srgbClr val="FFFFFF"/>
        </a:solidFill>
        <a:latin typeface="+mn-lt"/>
        <a:ea typeface="+mn-ea"/>
        <a:cs typeface="+mn-cs"/>
        <a:sym typeface="Chalkduster"/>
      </a:defRPr>
    </a:lvl7pPr>
    <a:lvl8pPr indent="1600200" algn="ctr" defTabSz="457200">
      <a:defRPr sz="4200">
        <a:solidFill>
          <a:srgbClr val="FFFFFF"/>
        </a:solidFill>
        <a:latin typeface="+mn-lt"/>
        <a:ea typeface="+mn-ea"/>
        <a:cs typeface="+mn-cs"/>
        <a:sym typeface="Chalkduster"/>
      </a:defRPr>
    </a:lvl8pPr>
    <a:lvl9pPr indent="1828800" algn="ctr" defTabSz="457200">
      <a:defRPr sz="4200">
        <a:solidFill>
          <a:srgbClr val="FFFFFF"/>
        </a:solidFill>
        <a:latin typeface="+mn-lt"/>
        <a:ea typeface="+mn-ea"/>
        <a:cs typeface="+mn-cs"/>
        <a:sym typeface="Chalkduster"/>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noFill/>
        </a:fill>
      </a:tcStyle>
    </a:wholeTbl>
    <a:band2H>
      <a:tcTxStyle b="def" i="def"/>
      <a:tcStyle>
        <a:tcBdr/>
        <a:fill>
          <a:solidFill>
            <a:srgbClr val="000000">
              <a:alpha val="25000"/>
            </a:srgbClr>
          </a:solidFill>
        </a:fill>
      </a:tcStyle>
    </a:band2H>
    <a:firstCo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879BBB"/>
          </a:solidFill>
        </a:fill>
      </a:tcStyle>
    </a:firstCol>
    <a:lastRow>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254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noFill/>
        </a:fill>
      </a:tcStyle>
    </a:lastRow>
    <a:firstRow>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879BBB"/>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b="def" i="def"/>
      <a:tcStyle>
        <a:tcBdr/>
        <a:fill>
          <a:solidFill>
            <a:srgbClr val="FFFFFF">
              <a:alpha val="15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44B13F">
              <a:alpha val="90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00882B"/>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0078BC"/>
          </a:solidFill>
        </a:fill>
      </a:tcStyle>
    </a:firstRow>
  </a:tblStyle>
  <a:tblStyle styleId="{EEE7283C-3CF3-47DC-8721-378D4A62B228}" styleName="">
    <a:tblBg/>
    <a:wholeTbl>
      <a:tcTxStyle b="off" i="off">
        <a:fontRef idx="minor">
          <a:srgbClr val="FFFFFF"/>
        </a:fontRef>
        <a:srgbClr val="FFFFFF"/>
      </a:tcTxStyle>
      <a:tcStyle>
        <a:tcBdr>
          <a:left>
            <a:ln w="25400" cap="flat">
              <a:solidFill>
                <a:srgbClr val="FFFFFF">
                  <a:alpha val="75000"/>
                </a:srgbClr>
              </a:solidFill>
              <a:custDash>
                <a:ds d="200000" sp="200000"/>
              </a:custDash>
              <a:miter lim="400000"/>
            </a:ln>
          </a:left>
          <a:right>
            <a:ln w="25400" cap="flat">
              <a:solidFill>
                <a:srgbClr val="FFFFFF">
                  <a:alpha val="75000"/>
                </a:srgbClr>
              </a:solidFill>
              <a:custDash>
                <a:ds d="200000" sp="200000"/>
              </a:custDash>
              <a:miter lim="400000"/>
            </a:ln>
          </a:right>
          <a:top>
            <a:ln w="25400" cap="flat">
              <a:solidFill>
                <a:srgbClr val="FFFFFF">
                  <a:alpha val="75000"/>
                </a:srgbClr>
              </a:solidFill>
              <a:custDash>
                <a:ds d="200000" sp="200000"/>
              </a:custDash>
              <a:miter lim="400000"/>
            </a:ln>
          </a:top>
          <a:bottom>
            <a:ln w="25400" cap="flat">
              <a:solidFill>
                <a:srgbClr val="FFFFFF">
                  <a:alpha val="75000"/>
                </a:srgbClr>
              </a:solidFill>
              <a:custDash>
                <a:ds d="200000" sp="200000"/>
              </a:custDash>
              <a:miter lim="400000"/>
            </a:ln>
          </a:bottom>
          <a:insideH>
            <a:ln w="25400" cap="flat">
              <a:solidFill>
                <a:srgbClr val="FFFFFF">
                  <a:alpha val="75000"/>
                </a:srgbClr>
              </a:solidFill>
              <a:custDash>
                <a:ds d="200000" sp="200000"/>
              </a:custDash>
              <a:miter lim="400000"/>
            </a:ln>
          </a:insideH>
          <a:insideV>
            <a:ln w="25400" cap="flat">
              <a:solidFill>
                <a:srgbClr val="FFFFFF">
                  <a:alpha val="75000"/>
                </a:srgbClr>
              </a:solidFill>
              <a:custDash>
                <a:ds d="200000" sp="200000"/>
              </a:custDash>
              <a:miter lim="400000"/>
            </a:ln>
          </a:insideV>
        </a:tcBdr>
        <a:fill>
          <a:noFill/>
        </a:fill>
      </a:tcStyle>
    </a:wholeTbl>
    <a:band2H>
      <a:tcTxStyle b="def" i="def"/>
      <a:tcStyle>
        <a:tcBdr/>
        <a:fill>
          <a:solidFill>
            <a:srgbClr val="FFFFFF">
              <a:alpha val="15000"/>
            </a:srgbClr>
          </a:solidFill>
        </a:fill>
      </a:tcStyle>
    </a:band2H>
    <a:firstCol>
      <a:tcTxStyle b="off" i="off">
        <a:fontRef idx="minor">
          <a:srgbClr val="FFFFFF"/>
        </a:fontRef>
        <a:srgbClr val="FFFFFF"/>
      </a:tcTxStyle>
      <a:tcStyle>
        <a:tcBdr>
          <a:left>
            <a:ln w="12700" cap="flat">
              <a:noFill/>
              <a:miter lim="400000"/>
            </a:ln>
          </a:left>
          <a:right>
            <a:ln w="12700" cap="flat">
              <a:solidFill>
                <a:srgbClr val="FFFFFF">
                  <a:alpha val="75000"/>
                </a:srgbClr>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454545">
              <a:alpha val="41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alpha val="75000"/>
                </a:srgbClr>
              </a:solidFill>
              <a:prstDash val="solid"/>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Ref idx="minor">
          <a:srgbClr val="282A2F"/>
        </a:fontRef>
        <a:srgbClr val="282A2F"/>
      </a:tcTxStyle>
      <a:tcStyle>
        <a:tcBdr>
          <a:left>
            <a:ln w="12700" cap="flat">
              <a:noFill/>
              <a:miter lim="400000"/>
            </a:ln>
          </a:left>
          <a:right>
            <a:ln w="12700" cap="flat">
              <a:noFill/>
              <a:miter lim="400000"/>
            </a:ln>
          </a:right>
          <a:top>
            <a:ln w="12700" cap="flat">
              <a:noFill/>
              <a:miter lim="400000"/>
            </a:ln>
          </a:top>
          <a:bottom>
            <a:ln w="25400" cap="flat">
              <a:solidFill>
                <a:srgbClr val="FFFFFF">
                  <a:alpha val="75000"/>
                </a:srgbClr>
              </a:solidFill>
              <a:prstDash val="solid"/>
              <a:miter lim="400000"/>
            </a:ln>
          </a:bottom>
          <a:insideH>
            <a:ln w="12700" cap="flat">
              <a:noFill/>
              <a:miter lim="400000"/>
            </a:ln>
          </a:insideH>
          <a:insideV>
            <a:ln w="12700" cap="flat">
              <a:noFill/>
              <a:miter lim="400000"/>
            </a:ln>
          </a:insideV>
        </a:tcBdr>
        <a:fill>
          <a:solidFill>
            <a:srgbClr val="FFBD5C">
              <a:alpha val="82000"/>
            </a:srgbClr>
          </a:solidFill>
        </a:fill>
      </a:tcStyle>
    </a:firstRow>
  </a:tblStyle>
  <a:tblStyle styleId="{CF821DB8-F4EB-4A41-A1BA-3FCAFE7338EE}"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FFFFFF">
              <a:alpha val="15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254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94B285"/>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9487B7"/>
          </a:solid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254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7A8DB2"/>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noFill/>
        </a:fill>
      </a:tcStyle>
    </a:wholeTbl>
    <a:band2H>
      <a:tcTxStyle b="def" i="def"/>
      <a:tcStyle>
        <a:tcBdr/>
        <a:fill>
          <a:solidFill>
            <a:srgbClr val="DEDEDF">
              <a:alpha val="19000"/>
            </a:srgbClr>
          </a:solidFill>
        </a:fill>
      </a:tcStyle>
    </a:band2H>
    <a:firstCol>
      <a:tcTxStyle b="off" i="off">
        <a:fontRef idx="minor">
          <a:srgbClr val="FFFFFF"/>
        </a:fontRef>
        <a:srgbClr val="FFFFFF"/>
      </a:tcTxStyle>
      <a:tcStyle>
        <a:tcBdr>
          <a:left>
            <a:ln w="25400" cap="flat">
              <a:solidFill>
                <a:srgbClr val="FFFFFF"/>
              </a:solidFill>
              <a:prstDash val="solid"/>
              <a:miter lim="400000"/>
            </a:ln>
          </a:left>
          <a:right>
            <a:ln w="12700" cap="flat">
              <a:solidFill>
                <a:srgbClr val="FFFFFF"/>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444C55">
              <a:alpha val="50000"/>
            </a:srgbClr>
          </a:solidFill>
        </a:fill>
      </a:tcStyle>
    </a:firstCol>
    <a:lastRow>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25400" cap="flat">
              <a:solidFill>
                <a:srgbClr val="FFFFFF"/>
              </a:solidFill>
              <a:prstDash val="solid"/>
              <a:miter lim="400000"/>
            </a:ln>
          </a:top>
          <a:bottom>
            <a:ln w="25400" cap="flat">
              <a:solidFill>
                <a:srgbClr val="FFFFFF"/>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33373B">
              <a:alpha val="50000"/>
            </a:srgbClr>
          </a:solidFill>
        </a:fill>
      </a:tcStyle>
    </a:lastRow>
    <a:firstRow>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33373B">
              <a:alpha val="50000"/>
            </a:srgbClr>
          </a:solidFill>
        </a:fill>
      </a:tcStyle>
    </a:firstRow>
  </a:tblStyle>
  <a:tblStyle styleId="{2708684C-4D16-4618-839F-0558EEFCDFE6}" styleName="">
    <a:tblBg/>
    <a:wholeTbl>
      <a:tcTxStyle b="off" i="off">
        <a:fontRef idx="minor">
          <a:srgbClr val="FFFFFF"/>
        </a:fontRef>
        <a:srgbClr val="FFFFFF"/>
      </a:tcTxStyle>
      <a:tcStyle>
        <a:tcBdr>
          <a:left>
            <a:ln w="25400" cap="rnd">
              <a:solidFill>
                <a:srgbClr val="FFFFFF"/>
              </a:solidFill>
              <a:custDash>
                <a:ds d="100000" sp="200000"/>
              </a:custDash>
              <a:miter lim="400000"/>
            </a:ln>
          </a:left>
          <a:right>
            <a:ln w="25400" cap="rnd">
              <a:solidFill>
                <a:srgbClr val="FFFFFF"/>
              </a:solidFill>
              <a:custDash>
                <a:ds d="100000" sp="200000"/>
              </a:custDash>
              <a:miter lim="400000"/>
            </a:ln>
          </a:right>
          <a:top>
            <a:ln w="25400" cap="rnd">
              <a:solidFill>
                <a:srgbClr val="FFFFFF"/>
              </a:solidFill>
              <a:custDash>
                <a:ds d="100000" sp="200000"/>
              </a:custDash>
              <a:miter lim="400000"/>
            </a:ln>
          </a:top>
          <a:bottom>
            <a:ln w="25400" cap="rnd">
              <a:solidFill>
                <a:srgbClr val="FFFFFF"/>
              </a:solidFill>
              <a:custDash>
                <a:ds d="100000" sp="200000"/>
              </a:custDash>
              <a:miter lim="400000"/>
            </a:ln>
          </a:bottom>
          <a:insideH>
            <a:ln w="25400" cap="rnd">
              <a:solidFill>
                <a:srgbClr val="FFFFFF"/>
              </a:solidFill>
              <a:custDash>
                <a:ds d="100000" sp="200000"/>
              </a:custDash>
              <a:miter lim="400000"/>
            </a:ln>
          </a:insideH>
          <a:insideV>
            <a:ln w="25400" cap="rnd">
              <a:solidFill>
                <a:srgbClr val="FFFFFF"/>
              </a:solidFill>
              <a:custDash>
                <a:ds d="100000" sp="200000"/>
              </a:custDash>
              <a:miter lim="400000"/>
            </a:ln>
          </a:insideV>
        </a:tcBdr>
        <a:fill>
          <a:noFill/>
        </a:fill>
      </a:tcStyle>
    </a:wholeTbl>
    <a:band2H>
      <a:tcTxStyle b="def" i="def"/>
      <a:tcStyle>
        <a:tcBdr/>
        <a:fill>
          <a:solidFill>
            <a:srgbClr val="FFFFFF">
              <a:alpha val="1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Shape 29"/>
          <p:cNvSpPr/>
          <p:nvPr>
            <p:ph type="sldImg"/>
          </p:nvPr>
        </p:nvSpPr>
        <p:spPr>
          <a:xfrm>
            <a:off x="1143000" y="685800"/>
            <a:ext cx="4572000" cy="3429000"/>
          </a:xfrm>
          <a:prstGeom prst="rect">
            <a:avLst/>
          </a:prstGeom>
        </p:spPr>
        <p:txBody>
          <a:bodyPr/>
          <a:lstStyle/>
          <a:p>
            <a:pPr lvl="0"/>
          </a:p>
        </p:txBody>
      </p:sp>
      <p:sp>
        <p:nvSpPr>
          <p:cNvPr id="30" name="Shape 30"/>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Helvetica Neue"/>
        <a:ea typeface="Helvetica Neue"/>
        <a:cs typeface="Helvetica Neue"/>
        <a:sym typeface="Helvetica Neue"/>
      </a:defRPr>
    </a:lvl1pPr>
    <a:lvl2pPr indent="228600" defTabSz="457200">
      <a:lnSpc>
        <a:spcPct val="117999"/>
      </a:lnSpc>
      <a:defRPr sz="2200">
        <a:latin typeface="Helvetica Neue"/>
        <a:ea typeface="Helvetica Neue"/>
        <a:cs typeface="Helvetica Neue"/>
        <a:sym typeface="Helvetica Neue"/>
      </a:defRPr>
    </a:lvl2pPr>
    <a:lvl3pPr indent="457200" defTabSz="457200">
      <a:lnSpc>
        <a:spcPct val="117999"/>
      </a:lnSpc>
      <a:defRPr sz="2200">
        <a:latin typeface="Helvetica Neue"/>
        <a:ea typeface="Helvetica Neue"/>
        <a:cs typeface="Helvetica Neue"/>
        <a:sym typeface="Helvetica Neue"/>
      </a:defRPr>
    </a:lvl3pPr>
    <a:lvl4pPr indent="685800" defTabSz="457200">
      <a:lnSpc>
        <a:spcPct val="117999"/>
      </a:lnSpc>
      <a:defRPr sz="2200">
        <a:latin typeface="Helvetica Neue"/>
        <a:ea typeface="Helvetica Neue"/>
        <a:cs typeface="Helvetica Neue"/>
        <a:sym typeface="Helvetica Neue"/>
      </a:defRPr>
    </a:lvl4pPr>
    <a:lvl5pPr indent="914400" defTabSz="457200">
      <a:lnSpc>
        <a:spcPct val="117999"/>
      </a:lnSpc>
      <a:defRPr sz="2200">
        <a:latin typeface="Helvetica Neue"/>
        <a:ea typeface="Helvetica Neue"/>
        <a:cs typeface="Helvetica Neue"/>
        <a:sym typeface="Helvetica Neue"/>
      </a:defRPr>
    </a:lvl5pPr>
    <a:lvl6pPr indent="1143000" defTabSz="457200">
      <a:lnSpc>
        <a:spcPct val="117999"/>
      </a:lnSpc>
      <a:defRPr sz="2200">
        <a:latin typeface="Helvetica Neue"/>
        <a:ea typeface="Helvetica Neue"/>
        <a:cs typeface="Helvetica Neue"/>
        <a:sym typeface="Helvetica Neue"/>
      </a:defRPr>
    </a:lvl6pPr>
    <a:lvl7pPr indent="1371600" defTabSz="457200">
      <a:lnSpc>
        <a:spcPct val="117999"/>
      </a:lnSpc>
      <a:defRPr sz="2200">
        <a:latin typeface="Helvetica Neue"/>
        <a:ea typeface="Helvetica Neue"/>
        <a:cs typeface="Helvetica Neue"/>
        <a:sym typeface="Helvetica Neue"/>
      </a:defRPr>
    </a:lvl7pPr>
    <a:lvl8pPr indent="1600200" defTabSz="457200">
      <a:lnSpc>
        <a:spcPct val="117999"/>
      </a:lnSpc>
      <a:defRPr sz="2200">
        <a:latin typeface="Helvetica Neue"/>
        <a:ea typeface="Helvetica Neue"/>
        <a:cs typeface="Helvetica Neue"/>
        <a:sym typeface="Helvetica Neue"/>
      </a:defRPr>
    </a:lvl8pPr>
    <a:lvl9pPr indent="1828800" defTabSz="45720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standalone="yes"?><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standalone="yes"?><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standalone="yes"?><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standalone="yes"?><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 name="Shape 42"/>
          <p:cNvSpPr/>
          <p:nvPr>
            <p:ph type="sldImg"/>
          </p:nvPr>
        </p:nvSpPr>
        <p:spPr>
          <a:prstGeom prst="rect">
            <a:avLst/>
          </a:prstGeom>
        </p:spPr>
        <p:txBody>
          <a:bodyPr/>
          <a:lstStyle/>
          <a:p>
            <a:pPr lvl="0"/>
          </a:p>
        </p:txBody>
      </p:sp>
      <p:sp>
        <p:nvSpPr>
          <p:cNvPr id="43" name="Shape 43"/>
          <p:cNvSpPr/>
          <p:nvPr>
            <p:ph type="body" sz="quarter" idx="1"/>
          </p:nvPr>
        </p:nvSpPr>
        <p:spPr>
          <a:prstGeom prst="rect">
            <a:avLst/>
          </a:prstGeom>
        </p:spPr>
        <p:txBody>
          <a:bodyPr/>
          <a:lstStyle/>
          <a:p>
            <a:pPr lvl="0">
              <a:defRPr sz="1800"/>
            </a:pPr>
            <a:r>
              <a:rPr sz="2200"/>
              <a:t>Hello everyone</a:t>
            </a:r>
            <a:endParaRPr sz="2200"/>
          </a:p>
          <a:p>
            <a:pPr lvl="0">
              <a:defRPr sz="1800"/>
            </a:pPr>
            <a:endParaRPr sz="2200"/>
          </a:p>
          <a:p>
            <a:pPr lvl="0">
              <a:defRPr sz="1800"/>
            </a:pPr>
            <a:r>
              <a:rPr sz="2200"/>
              <a:t>Welcome to the senior project showcase. My senior project is SkillCourt and my mentors are gummi traustason and jaime borras and as developers we have erico oyarzun and myself, andres ruggiero.</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3" name="Shape 113"/>
          <p:cNvSpPr/>
          <p:nvPr>
            <p:ph type="sldImg"/>
          </p:nvPr>
        </p:nvSpPr>
        <p:spPr>
          <a:prstGeom prst="rect">
            <a:avLst/>
          </a:prstGeom>
        </p:spPr>
        <p:txBody>
          <a:bodyPr/>
          <a:lstStyle/>
          <a:p>
            <a:pPr lvl="0"/>
          </a:p>
        </p:txBody>
      </p:sp>
      <p:sp>
        <p:nvSpPr>
          <p:cNvPr id="114" name="Shape 114"/>
          <p:cNvSpPr/>
          <p:nvPr>
            <p:ph type="body" sz="quarter" idx="1"/>
          </p:nvPr>
        </p:nvSpPr>
        <p:spPr>
          <a:prstGeom prst="rect">
            <a:avLst/>
          </a:prstGeom>
        </p:spPr>
        <p:txBody>
          <a:bodyPr/>
          <a:lstStyle/>
          <a:p>
            <a:pPr lvl="0">
              <a:defRPr sz="1800"/>
            </a:pPr>
            <a:r>
              <a:rPr sz="2200"/>
              <a:t>The design patterns used in the project are the 3 tier Architecture. The three tier architecture was selectedto provide independency between the User Interface, the logic processing and the data model.</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0" name="Shape 120"/>
          <p:cNvSpPr/>
          <p:nvPr>
            <p:ph type="sldImg"/>
          </p:nvPr>
        </p:nvSpPr>
        <p:spPr>
          <a:prstGeom prst="rect">
            <a:avLst/>
          </a:prstGeom>
        </p:spPr>
        <p:txBody>
          <a:bodyPr/>
          <a:lstStyle/>
          <a:p>
            <a:pPr lvl="0"/>
          </a:p>
        </p:txBody>
      </p:sp>
      <p:sp>
        <p:nvSpPr>
          <p:cNvPr id="121" name="Shape 121"/>
          <p:cNvSpPr/>
          <p:nvPr>
            <p:ph type="body" sz="quarter" idx="1"/>
          </p:nvPr>
        </p:nvSpPr>
        <p:spPr>
          <a:prstGeom prst="rect">
            <a:avLst/>
          </a:prstGeom>
        </p:spPr>
        <p:txBody>
          <a:bodyPr/>
          <a:lstStyle/>
          <a:p>
            <a:pPr lvl="0">
              <a:defRPr sz="1800"/>
            </a:pPr>
            <a:r>
              <a:rPr sz="2200"/>
              <a:t>As hardware requirements, an android device with bluetooth capabilities is required, as well as an arduino micro-controller.</a:t>
            </a:r>
            <a:endParaRPr sz="2200"/>
          </a:p>
          <a:p>
            <a:pPr lvl="0">
              <a:defRPr sz="1800"/>
            </a:pPr>
            <a:endParaRPr sz="2200"/>
          </a:p>
          <a:p>
            <a:pPr lvl="0">
              <a:defRPr sz="1800"/>
            </a:pPr>
            <a:r>
              <a:rPr sz="2200"/>
              <a:t>As for software requirements, we used processing.js to develop the online version of the simulator. PHP Javascript query html and css to develop the website. Parse as a backend solution , and Android Studio to enhance the mobile application. and finally Amazon Web Services was used to host the website.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7" name="Shape 127"/>
          <p:cNvSpPr/>
          <p:nvPr>
            <p:ph type="sldImg"/>
          </p:nvPr>
        </p:nvSpPr>
        <p:spPr>
          <a:prstGeom prst="rect">
            <a:avLst/>
          </a:prstGeom>
        </p:spPr>
        <p:txBody>
          <a:bodyPr/>
          <a:lstStyle/>
          <a:p>
            <a:pPr lvl="0"/>
          </a:p>
        </p:txBody>
      </p:sp>
      <p:sp>
        <p:nvSpPr>
          <p:cNvPr id="128" name="Shape 128"/>
          <p:cNvSpPr/>
          <p:nvPr>
            <p:ph type="body" sz="quarter" idx="1"/>
          </p:nvPr>
        </p:nvSpPr>
        <p:spPr>
          <a:prstGeom prst="rect">
            <a:avLst/>
          </a:prstGeom>
        </p:spPr>
        <p:txBody>
          <a:bodyPr/>
          <a:lstStyle/>
          <a:p>
            <a:pPr lvl="0">
              <a:defRPr sz="1800"/>
            </a:pPr>
            <a:r>
              <a:rPr sz="2200"/>
              <a:t>As a back-end solution, we used Parse. This is the diagram that shows what our database is composed of. As you can see we have users, that can be both coaches or players, we also store default and custom routines. We keep track of what players are signed to what coach, and what routines do each player has been assigned.</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Shape 138"/>
          <p:cNvSpPr/>
          <p:nvPr>
            <p:ph type="sldImg"/>
          </p:nvPr>
        </p:nvSpPr>
        <p:spPr>
          <a:prstGeom prst="rect">
            <a:avLst/>
          </a:prstGeom>
        </p:spPr>
        <p:txBody>
          <a:bodyPr/>
          <a:lstStyle/>
          <a:p>
            <a:pPr lvl="0"/>
          </a:p>
        </p:txBody>
      </p:sp>
      <p:sp>
        <p:nvSpPr>
          <p:cNvPr id="139" name="Shape 139"/>
          <p:cNvSpPr/>
          <p:nvPr>
            <p:ph type="body" sz="quarter" idx="1"/>
          </p:nvPr>
        </p:nvSpPr>
        <p:spPr>
          <a:prstGeom prst="rect">
            <a:avLst/>
          </a:prstGeom>
        </p:spPr>
        <p:txBody>
          <a:bodyPr/>
          <a:lstStyle/>
          <a:p>
            <a:pPr lvl="0">
              <a:defRPr sz="1800"/>
            </a:pPr>
            <a:r>
              <a:rPr sz="2200"/>
              <a:t>One of the reasons that Parse was selected as a back-end solution, is because it provides services such as data encryption and session management. this implies that sensitive information is being securely encrypted and transmitted throughout the network, and session management prevents users to view undesired information.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Shape 146"/>
          <p:cNvSpPr/>
          <p:nvPr>
            <p:ph type="sldImg"/>
          </p:nvPr>
        </p:nvSpPr>
        <p:spPr>
          <a:prstGeom prst="rect">
            <a:avLst/>
          </a:prstGeom>
        </p:spPr>
        <p:txBody>
          <a:bodyPr/>
          <a:lstStyle/>
          <a:p>
            <a:pPr lvl="0"/>
          </a:p>
        </p:txBody>
      </p:sp>
      <p:sp>
        <p:nvSpPr>
          <p:cNvPr id="147" name="Shape 147"/>
          <p:cNvSpPr/>
          <p:nvPr>
            <p:ph type="body" sz="quarter" idx="1"/>
          </p:nvPr>
        </p:nvSpPr>
        <p:spPr>
          <a:prstGeom prst="rect">
            <a:avLst/>
          </a:prstGeom>
        </p:spPr>
        <p:txBody>
          <a:bodyPr/>
          <a:lstStyle/>
          <a:p>
            <a:pPr lvl="0">
              <a:defRPr sz="1800"/>
            </a:pPr>
            <a:r>
              <a:rPr sz="2200"/>
              <a:t>This is the Class diagram for the online simulator on the website. The most important concept to remark is that the simulator has the ability to play both custom and default game types. This was performed by implementing object oriented design principles and the use of an GameInterface, that allows both game types to be played. </a:t>
            </a:r>
            <a:endParaRPr sz="2200"/>
          </a:p>
          <a:p>
            <a:pPr lvl="0">
              <a:defRPr sz="1800"/>
            </a:pPr>
            <a:endParaRPr sz="2200"/>
          </a:p>
          <a:p>
            <a:pPr lvl="0">
              <a:defRPr sz="1800"/>
            </a:pPr>
            <a:r>
              <a:rPr sz="2200"/>
              <a:t>This also introduces the next slide, that talks about the very important algorithm used in the system.</a:t>
            </a:r>
            <a:endParaRPr sz="2200"/>
          </a:p>
          <a:p>
            <a:pPr lvl="0">
              <a:defRPr sz="1800"/>
            </a:pPr>
            <a:endParaRPr sz="2200"/>
          </a:p>
          <a:p>
            <a:pPr lvl="0">
              <a:defRPr sz="1800"/>
            </a:pPr>
            <a:endParaRPr sz="2200"/>
          </a:p>
          <a:p>
            <a:pPr lvl="0">
              <a:defRPr sz="1800"/>
            </a:pPr>
            <a:endParaRPr sz="2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Shape 165"/>
          <p:cNvSpPr/>
          <p:nvPr>
            <p:ph type="sldImg"/>
          </p:nvPr>
        </p:nvSpPr>
        <p:spPr>
          <a:prstGeom prst="rect">
            <a:avLst/>
          </a:prstGeom>
        </p:spPr>
        <p:txBody>
          <a:bodyPr/>
          <a:lstStyle/>
          <a:p>
            <a:pPr lvl="0"/>
          </a:p>
        </p:txBody>
      </p:sp>
      <p:sp>
        <p:nvSpPr>
          <p:cNvPr id="166" name="Shape 166"/>
          <p:cNvSpPr/>
          <p:nvPr>
            <p:ph type="body" sz="quarter" idx="1"/>
          </p:nvPr>
        </p:nvSpPr>
        <p:spPr>
          <a:prstGeom prst="rect">
            <a:avLst/>
          </a:prstGeom>
        </p:spPr>
        <p:txBody>
          <a:bodyPr/>
          <a:lstStyle/>
          <a:p>
            <a:pPr lvl="0">
              <a:defRPr sz="1800"/>
            </a:pPr>
            <a:r>
              <a:rPr sz="2200"/>
              <a:t>The main algorithm of the simulator is based on object oriented design principles. The processing sketch instantiates a Master Game class. The Master game class contains a game interface, which allows custom games or default games to be played. The Custom Game and Game classes implement the Game Interface. </a:t>
            </a:r>
            <a:endParaRPr sz="2200"/>
          </a:p>
          <a:p>
            <a:pPr lvl="0">
              <a:defRPr sz="1800"/>
            </a:pPr>
            <a:endParaRPr sz="2200"/>
          </a:p>
          <a:p>
            <a:pPr lvl="0">
              <a:defRPr sz="1800"/>
            </a:pPr>
            <a:r>
              <a:rPr sz="2200"/>
              <a:t>After the game starts, and the processing sketch has instantiated the objects, it enters into a loop. This loop draws the simulator, and waits for the user to make a move. Then the corresponding game handles the input and processes it. After the game is finished, the loop is ended and the processing instance is terminated.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lvl="0"/>
          </a:p>
        </p:txBody>
      </p:sp>
      <p:sp>
        <p:nvSpPr>
          <p:cNvPr id="175" name="Shape 175"/>
          <p:cNvSpPr/>
          <p:nvPr>
            <p:ph type="body" sz="quarter" idx="1"/>
          </p:nvPr>
        </p:nvSpPr>
        <p:spPr>
          <a:prstGeom prst="rect">
            <a:avLst/>
          </a:prstGeom>
        </p:spPr>
        <p:txBody>
          <a:bodyPr/>
          <a:lstStyle/>
          <a:p>
            <a:pPr lvl="0">
              <a:defRPr sz="1800"/>
            </a:pPr>
            <a:r>
              <a:rPr sz="2200"/>
              <a:t>After Implementing the system, one of the most important components to test was the Play Custom Routine use case. First we must ensure that a player could play a custom routine. As a prerequisite the user has to be logged in as a player, and a custom routine must have been assigned previously. The results were as expected and the user can play the routine</a:t>
            </a:r>
            <a:endParaRPr sz="2200"/>
          </a:p>
          <a:p>
            <a:pPr lvl="0">
              <a:defRPr sz="1800"/>
            </a:pPr>
            <a:endParaRPr sz="2200"/>
          </a:p>
          <a:p>
            <a:pPr lvl="0">
              <a:defRPr sz="1800"/>
            </a:pPr>
            <a:r>
              <a:rPr sz="2200"/>
              <a:t>Another important test case was to make sure that a player with no assigned routines wouldn’t be able to start an empty simulator. As a prerequisite a user  must be logged in as a player, and no custom routines should have been assigned. The results are as expected; the system blocks the play button and no routines show in the dropdown menu.</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 name="Shape 49"/>
          <p:cNvSpPr/>
          <p:nvPr>
            <p:ph type="sldImg"/>
          </p:nvPr>
        </p:nvSpPr>
        <p:spPr>
          <a:prstGeom prst="rect">
            <a:avLst/>
          </a:prstGeom>
        </p:spPr>
        <p:txBody>
          <a:bodyPr/>
          <a:lstStyle/>
          <a:p>
            <a:pPr lvl="0"/>
          </a:p>
        </p:txBody>
      </p:sp>
      <p:sp>
        <p:nvSpPr>
          <p:cNvPr id="50" name="Shape 50"/>
          <p:cNvSpPr/>
          <p:nvPr>
            <p:ph type="body" sz="quarter" idx="1"/>
          </p:nvPr>
        </p:nvSpPr>
        <p:spPr>
          <a:prstGeom prst="rect">
            <a:avLst/>
          </a:prstGeom>
        </p:spPr>
        <p:txBody>
          <a:bodyPr/>
          <a:lstStyle/>
          <a:p>
            <a:pPr lvl="0">
              <a:defRPr sz="1800"/>
            </a:pPr>
            <a:r>
              <a:rPr sz="2200"/>
              <a:t>While many areas have integrated technological advances properly, others like sports lack the ability to assimilate technology with traditional techniques. This problem is focused to one sport, soccer.</a:t>
            </a:r>
            <a:endParaRPr sz="2200"/>
          </a:p>
          <a:p>
            <a:pPr lvl="0">
              <a:defRPr sz="1800"/>
            </a:pPr>
            <a:endParaRPr sz="2200"/>
          </a:p>
          <a:p>
            <a:pPr lvl="0">
              <a:defRPr sz="1800"/>
            </a:pPr>
            <a:r>
              <a:rPr sz="2200"/>
              <a:t>It is a team-focused sport that has only one coach dedicated to the entire team, and the problem arises when players want to train &amp; improve individual weaknesses. Moreover, the infrastructure requirements are very expensive because the need for a physical field.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7" name="Shape 57"/>
          <p:cNvSpPr/>
          <p:nvPr>
            <p:ph type="sldImg"/>
          </p:nvPr>
        </p:nvSpPr>
        <p:spPr>
          <a:prstGeom prst="rect">
            <a:avLst/>
          </a:prstGeom>
        </p:spPr>
        <p:txBody>
          <a:bodyPr/>
          <a:lstStyle/>
          <a:p>
            <a:pPr lvl="0"/>
          </a:p>
        </p:txBody>
      </p:sp>
      <p:sp>
        <p:nvSpPr>
          <p:cNvPr id="58" name="Shape 58"/>
          <p:cNvSpPr/>
          <p:nvPr>
            <p:ph type="body" sz="quarter" idx="1"/>
          </p:nvPr>
        </p:nvSpPr>
        <p:spPr>
          <a:prstGeom prst="rect">
            <a:avLst/>
          </a:prstGeom>
        </p:spPr>
        <p:txBody>
          <a:bodyPr/>
          <a:lstStyle/>
          <a:p>
            <a:pPr lvl="0">
              <a:defRPr sz="1800"/>
            </a:pPr>
            <a:r>
              <a:rPr sz="2200"/>
              <a:t>SkillCourt offers a solution that allows players to have a one-to-one interaction with the system, providing the ability to perform different routines to target personal weaknesses. The concept constitutes of a SkillCourt room filled with SkillCourt pads. Those pads illuminate with different colors, and are used to provide guidance to the player on how to move or what targets to hit.</a:t>
            </a:r>
            <a:endParaRPr sz="2200"/>
          </a:p>
          <a:p>
            <a:pPr lvl="0">
              <a:defRPr sz="1800"/>
            </a:pPr>
            <a:endParaRPr sz="2200"/>
          </a:p>
          <a:p>
            <a:pPr lvl="0">
              <a:defRPr sz="1800"/>
            </a:pPr>
            <a:r>
              <a:rPr sz="2200"/>
              <a:t>The limitations of the current system is that it requires the combination of an Arduino Micro-controller, a mobile application and a desktop simulator. This significantly reduces the target audience.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5" name="Shape 65"/>
          <p:cNvSpPr/>
          <p:nvPr>
            <p:ph type="sldImg"/>
          </p:nvPr>
        </p:nvSpPr>
        <p:spPr>
          <a:prstGeom prst="rect">
            <a:avLst/>
          </a:prstGeom>
        </p:spPr>
        <p:txBody>
          <a:bodyPr/>
          <a:lstStyle/>
          <a:p>
            <a:pPr lvl="0"/>
          </a:p>
        </p:txBody>
      </p:sp>
      <p:sp>
        <p:nvSpPr>
          <p:cNvPr id="66" name="Shape 66"/>
          <p:cNvSpPr/>
          <p:nvPr>
            <p:ph type="body" sz="quarter" idx="1"/>
          </p:nvPr>
        </p:nvSpPr>
        <p:spPr>
          <a:prstGeom prst="rect">
            <a:avLst/>
          </a:prstGeom>
        </p:spPr>
        <p:txBody>
          <a:bodyPr/>
          <a:lstStyle/>
          <a:p>
            <a:pPr lvl="0">
              <a:defRPr sz="1800"/>
            </a:pPr>
            <a:r>
              <a:rPr sz="2200"/>
              <a:t>Agile Scrum was used as a development methodology. As you can see in the Gantt Chart, the project was divided into 5 two-week development sprints and a final Release Sprint to prepare the product showcase. </a:t>
            </a:r>
            <a:endParaRPr sz="2200"/>
          </a:p>
          <a:p>
            <a:pPr lvl="0">
              <a:defRPr sz="1800"/>
            </a:pPr>
            <a:endParaRPr sz="2200"/>
          </a:p>
          <a:p>
            <a:pPr lvl="0">
              <a:defRPr sz="1800"/>
            </a:pPr>
            <a:r>
              <a:rPr sz="2200"/>
              <a:t>Before each sprint, the team went through a sprint planning, to decide what user stories are going to be developed. A sprint review was done after each development sprint, followed by a sprint retrospective with the team members.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2" name="Shape 72"/>
          <p:cNvSpPr/>
          <p:nvPr>
            <p:ph type="sldImg"/>
          </p:nvPr>
        </p:nvSpPr>
        <p:spPr>
          <a:prstGeom prst="rect">
            <a:avLst/>
          </a:prstGeom>
        </p:spPr>
        <p:txBody>
          <a:bodyPr/>
          <a:lstStyle/>
          <a:p>
            <a:pPr lvl="0"/>
          </a:p>
        </p:txBody>
      </p:sp>
      <p:sp>
        <p:nvSpPr>
          <p:cNvPr id="73" name="Shape 73"/>
          <p:cNvSpPr/>
          <p:nvPr>
            <p:ph type="body" sz="quarter" idx="1"/>
          </p:nvPr>
        </p:nvSpPr>
        <p:spPr>
          <a:prstGeom prst="rect">
            <a:avLst/>
          </a:prstGeom>
        </p:spPr>
        <p:txBody>
          <a:bodyPr/>
          <a:lstStyle/>
          <a:p>
            <a:pPr lvl="0">
              <a:defRPr sz="1800"/>
            </a:pPr>
            <a:r>
              <a:rPr sz="2200"/>
              <a:t>Agile Scrum was used as a development methodology. As you can see in the Gantt Chart, the project was divided into 5 two-week development sprints and a final Release Sprint to prepare the product showcase. </a:t>
            </a:r>
            <a:endParaRPr sz="2200"/>
          </a:p>
          <a:p>
            <a:pPr lvl="0">
              <a:defRPr sz="1800"/>
            </a:pPr>
            <a:endParaRPr sz="2200"/>
          </a:p>
          <a:p>
            <a:pPr lvl="0">
              <a:defRPr sz="1800"/>
            </a:pPr>
            <a:r>
              <a:rPr sz="2200"/>
              <a:t>Before each sprint, the team went through a sprint planning, to decide what user stories are going to be developed. A sprint review was done after each development sprint, followed by a sprint retrospective with the team members.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9" name="Shape 79"/>
          <p:cNvSpPr/>
          <p:nvPr>
            <p:ph type="sldImg"/>
          </p:nvPr>
        </p:nvSpPr>
        <p:spPr>
          <a:prstGeom prst="rect">
            <a:avLst/>
          </a:prstGeom>
        </p:spPr>
        <p:txBody>
          <a:bodyPr/>
          <a:lstStyle/>
          <a:p>
            <a:pPr lvl="0"/>
          </a:p>
        </p:txBody>
      </p:sp>
      <p:sp>
        <p:nvSpPr>
          <p:cNvPr id="80" name="Shape 80"/>
          <p:cNvSpPr/>
          <p:nvPr>
            <p:ph type="body" sz="quarter" idx="1"/>
          </p:nvPr>
        </p:nvSpPr>
        <p:spPr>
          <a:prstGeom prst="rect">
            <a:avLst/>
          </a:prstGeom>
        </p:spPr>
        <p:txBody>
          <a:bodyPr/>
          <a:lstStyle/>
          <a:p>
            <a:pPr lvl="0">
              <a:defRPr sz="1800"/>
            </a:pPr>
            <a:r>
              <a:rPr sz="2200"/>
              <a:t>This is the use Case Diagram for the system, which reflects my implemented user stories as well. As you can see, my contribution was more focused on adding new features to the website, like developing the online simulator and implementing player functionalities to the website.</a:t>
            </a:r>
            <a:endParaRPr sz="2200"/>
          </a:p>
          <a:p>
            <a:pPr lvl="0">
              <a:defRPr sz="1800"/>
            </a:pPr>
            <a:endParaRPr sz="2200"/>
          </a:p>
          <a:p>
            <a:pPr lvl="0">
              <a:defRPr sz="1800"/>
            </a:pPr>
            <a:endParaRPr sz="2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1" name="Shape 91"/>
          <p:cNvSpPr/>
          <p:nvPr>
            <p:ph type="sldImg"/>
          </p:nvPr>
        </p:nvSpPr>
        <p:spPr>
          <a:prstGeom prst="rect">
            <a:avLst/>
          </a:prstGeom>
        </p:spPr>
        <p:txBody>
          <a:bodyPr/>
          <a:lstStyle/>
          <a:p>
            <a:pPr lvl="0"/>
          </a:p>
        </p:txBody>
      </p:sp>
      <p:sp>
        <p:nvSpPr>
          <p:cNvPr id="92" name="Shape 92"/>
          <p:cNvSpPr/>
          <p:nvPr>
            <p:ph type="body" sz="quarter" idx="1"/>
          </p:nvPr>
        </p:nvSpPr>
        <p:spPr>
          <a:prstGeom prst="rect">
            <a:avLst/>
          </a:prstGeom>
        </p:spPr>
        <p:txBody>
          <a:bodyPr/>
          <a:lstStyle/>
          <a:p>
            <a:pPr lvl="0">
              <a:defRPr sz="1800"/>
            </a:pPr>
            <a:r>
              <a:rPr sz="2200"/>
              <a:t>Play custom routines is one of the most important use cases, because it includes the implementation of the online simulator on the website.</a:t>
            </a:r>
            <a:endParaRPr sz="2200"/>
          </a:p>
          <a:p>
            <a:pPr lvl="0">
              <a:defRPr sz="1800"/>
            </a:pPr>
            <a:endParaRPr sz="2200"/>
          </a:p>
          <a:p>
            <a:pPr lvl="0">
              <a:defRPr sz="1800"/>
            </a:pPr>
            <a:r>
              <a:rPr sz="2200"/>
              <a:t>The online simulator was built using Processing.js. After the Processing Sketch was implemented, it was mounted on the website using JavaScript. This allows the user to play a custom and default routine on the website.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8" name="Shape 98"/>
          <p:cNvSpPr/>
          <p:nvPr>
            <p:ph type="sldImg"/>
          </p:nvPr>
        </p:nvSpPr>
        <p:spPr>
          <a:prstGeom prst="rect">
            <a:avLst/>
          </a:prstGeom>
        </p:spPr>
        <p:txBody>
          <a:bodyPr/>
          <a:lstStyle/>
          <a:p>
            <a:pPr lvl="0"/>
          </a:p>
        </p:txBody>
      </p:sp>
      <p:sp>
        <p:nvSpPr>
          <p:cNvPr id="99" name="Shape 99"/>
          <p:cNvSpPr/>
          <p:nvPr>
            <p:ph type="body" sz="quarter" idx="1"/>
          </p:nvPr>
        </p:nvSpPr>
        <p:spPr>
          <a:prstGeom prst="rect">
            <a:avLst/>
          </a:prstGeom>
        </p:spPr>
        <p:txBody>
          <a:bodyPr/>
          <a:lstStyle/>
          <a:p>
            <a:pPr lvl="0">
              <a:defRPr sz="1800"/>
            </a:pPr>
            <a:r>
              <a:rPr sz="2200"/>
              <a:t>As you can see the actor for these use case is a player and the requirement is that he has to be logged in to the system, custom routines must assigned to him and the player must be in the ‘Simulator’ Page on the website. </a:t>
            </a:r>
            <a:endParaRPr sz="2200"/>
          </a:p>
          <a:p>
            <a:pPr lvl="0">
              <a:defRPr sz="1800"/>
            </a:pPr>
            <a:endParaRPr sz="2200"/>
          </a:p>
          <a:p>
            <a:pPr lvl="0">
              <a:defRPr sz="1800"/>
            </a:pPr>
            <a:r>
              <a:rPr sz="2200"/>
              <a:t>First, the player selects the ‘Custom’ option. Then the player must select a custom routine form the dropdown menu, and finally clicks play to start the routine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5" name="Shape 105"/>
          <p:cNvSpPr/>
          <p:nvPr>
            <p:ph type="sldImg"/>
          </p:nvPr>
        </p:nvSpPr>
        <p:spPr>
          <a:prstGeom prst="rect">
            <a:avLst/>
          </a:prstGeom>
        </p:spPr>
        <p:txBody>
          <a:bodyPr/>
          <a:lstStyle/>
          <a:p>
            <a:pPr lvl="0"/>
          </a:p>
        </p:txBody>
      </p:sp>
      <p:sp>
        <p:nvSpPr>
          <p:cNvPr id="106" name="Shape 106"/>
          <p:cNvSpPr/>
          <p:nvPr>
            <p:ph type="body" sz="quarter" idx="1"/>
          </p:nvPr>
        </p:nvSpPr>
        <p:spPr>
          <a:prstGeom prst="rect">
            <a:avLst/>
          </a:prstGeom>
        </p:spPr>
        <p:txBody>
          <a:bodyPr/>
          <a:lstStyle/>
          <a:p>
            <a:pPr lvl="0">
              <a:defRPr sz="1800"/>
            </a:pPr>
            <a:r>
              <a:rPr sz="2200"/>
              <a:t>This is the sequence diagram for the Play Custom Routine use case. As you can see the user will select the routine and click play. Then the processing instance will start a loop to draw the simulator on the website, and wait for incoming moves from the player until the game is not over. </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5" name="Shape 5"/>
          <p:cNvSpPr/>
          <p:nvPr>
            <p:ph type="title"/>
          </p:nvPr>
        </p:nvSpPr>
        <p:spPr>
          <a:xfrm>
            <a:off x="1270000" y="2616200"/>
            <a:ext cx="10464800" cy="2540000"/>
          </a:xfrm>
          <a:prstGeom prst="rect">
            <a:avLst/>
          </a:prstGeom>
        </p:spPr>
        <p:txBody>
          <a:bodyPr anchor="b"/>
          <a:lstStyle/>
          <a:p>
            <a:pPr lvl="0">
              <a:defRPr sz="1800">
                <a:solidFill>
                  <a:srgbClr val="000000"/>
                </a:solidFill>
              </a:defRPr>
            </a:pPr>
            <a:r>
              <a:rPr sz="7200">
                <a:solidFill>
                  <a:srgbClr val="FFFFFF"/>
                </a:solidFill>
              </a:rPr>
              <a:t>Title Text</a:t>
            </a:r>
          </a:p>
        </p:txBody>
      </p:sp>
      <p:sp>
        <p:nvSpPr>
          <p:cNvPr id="6" name="Shape 6"/>
          <p:cNvSpPr/>
          <p:nvPr>
            <p:ph type="body" idx="1"/>
          </p:nvPr>
        </p:nvSpPr>
        <p:spPr>
          <a:xfrm>
            <a:off x="1270000" y="5207000"/>
            <a:ext cx="10464800" cy="1663700"/>
          </a:xfrm>
          <a:prstGeom prst="rect">
            <a:avLst/>
          </a:prstGeom>
        </p:spPr>
        <p:txBody>
          <a:bodyPr anchor="t"/>
          <a:lstStyle>
            <a:lvl1pPr marL="0" indent="0" algn="ctr">
              <a:spcBef>
                <a:spcPts val="0"/>
              </a:spcBef>
              <a:buSzTx/>
              <a:buNone/>
            </a:lvl1pPr>
            <a:lvl2pPr marL="0" indent="228600" algn="ctr">
              <a:spcBef>
                <a:spcPts val="0"/>
              </a:spcBef>
              <a:buSzTx/>
              <a:buNone/>
            </a:lvl2pPr>
            <a:lvl3pPr marL="0" indent="457200" algn="ctr">
              <a:spcBef>
                <a:spcPts val="0"/>
              </a:spcBef>
              <a:buSzTx/>
              <a:buNone/>
            </a:lvl3pPr>
            <a:lvl4pPr marL="0" indent="685800" algn="ctr">
              <a:spcBef>
                <a:spcPts val="0"/>
              </a:spcBef>
              <a:buSzTx/>
              <a:buNone/>
            </a:lvl4pPr>
            <a:lvl5pPr marL="0" indent="914400" algn="ctr">
              <a:spcBef>
                <a:spcPts val="0"/>
              </a:spcBef>
              <a:buSzTx/>
              <a:buNone/>
            </a:lvl5pPr>
          </a:lstStyle>
          <a:p>
            <a:pPr lvl="0">
              <a:defRPr sz="1800">
                <a:solidFill>
                  <a:srgbClr val="000000"/>
                </a:solidFill>
              </a:defRPr>
            </a:pPr>
            <a:r>
              <a:rPr sz="3600">
                <a:solidFill>
                  <a:srgbClr val="FFFFFF"/>
                </a:solidFill>
              </a:rPr>
              <a:t>Body Level One</a:t>
            </a:r>
            <a:endParaRPr sz="3600">
              <a:solidFill>
                <a:srgbClr val="FFFFFF"/>
              </a:solidFill>
            </a:endParaRPr>
          </a:p>
          <a:p>
            <a:pPr lvl="1">
              <a:defRPr sz="1800">
                <a:solidFill>
                  <a:srgbClr val="000000"/>
                </a:solidFill>
              </a:defRPr>
            </a:pPr>
            <a:r>
              <a:rPr sz="3600">
                <a:solidFill>
                  <a:srgbClr val="FFFFFF"/>
                </a:solidFill>
              </a:rPr>
              <a:t>Body Level Two</a:t>
            </a:r>
            <a:endParaRPr sz="3600">
              <a:solidFill>
                <a:srgbClr val="FFFFFF"/>
              </a:solidFill>
            </a:endParaRPr>
          </a:p>
          <a:p>
            <a:pPr lvl="2">
              <a:defRPr sz="1800">
                <a:solidFill>
                  <a:srgbClr val="000000"/>
                </a:solidFill>
              </a:defRPr>
            </a:pPr>
            <a:r>
              <a:rPr sz="3600">
                <a:solidFill>
                  <a:srgbClr val="FFFFFF"/>
                </a:solidFill>
              </a:rPr>
              <a:t>Body Level Three</a:t>
            </a:r>
            <a:endParaRPr sz="3600">
              <a:solidFill>
                <a:srgbClr val="FFFFFF"/>
              </a:solidFill>
            </a:endParaRPr>
          </a:p>
          <a:p>
            <a:pPr lvl="3">
              <a:defRPr sz="1800">
                <a:solidFill>
                  <a:srgbClr val="000000"/>
                </a:solidFill>
              </a:defRPr>
            </a:pPr>
            <a:r>
              <a:rPr sz="3600">
                <a:solidFill>
                  <a:srgbClr val="FFFFFF"/>
                </a:solidFill>
              </a:rPr>
              <a:t>Body Level Four</a:t>
            </a:r>
            <a:endParaRPr sz="3600">
              <a:solidFill>
                <a:srgbClr val="FFFFFF"/>
              </a:solidFill>
            </a:endParaRPr>
          </a:p>
          <a:p>
            <a:pPr lvl="4">
              <a:defRPr sz="1800">
                <a:solidFill>
                  <a:srgbClr val="000000"/>
                </a:solidFill>
              </a:defRPr>
            </a:pPr>
            <a:r>
              <a:rPr sz="3600">
                <a:solidFill>
                  <a:srgbClr val="FFFFFF"/>
                </a:solidFill>
              </a:rPr>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8" name="Shape 8"/>
          <p:cNvSpPr/>
          <p:nvPr>
            <p:ph type="title"/>
          </p:nvPr>
        </p:nvSpPr>
        <p:spPr>
          <a:xfrm>
            <a:off x="1181100" y="6794500"/>
            <a:ext cx="10642600" cy="1511300"/>
          </a:xfrm>
          <a:prstGeom prst="rect">
            <a:avLst/>
          </a:prstGeom>
        </p:spPr>
        <p:txBody>
          <a:bodyPr/>
          <a:lstStyle/>
          <a:p>
            <a:pPr lvl="0">
              <a:defRPr sz="1800">
                <a:solidFill>
                  <a:srgbClr val="000000"/>
                </a:solidFill>
              </a:defRPr>
            </a:pPr>
            <a:r>
              <a:rPr sz="7200">
                <a:solidFill>
                  <a:srgbClr val="FFFFFF"/>
                </a:solidFill>
              </a:rPr>
              <a:t>Title Text</a:t>
            </a:r>
          </a:p>
        </p:txBody>
      </p:sp>
      <p:sp>
        <p:nvSpPr>
          <p:cNvPr id="9" name="Shape 9"/>
          <p:cNvSpPr/>
          <p:nvPr>
            <p:ph type="body" idx="1"/>
          </p:nvPr>
        </p:nvSpPr>
        <p:spPr>
          <a:xfrm>
            <a:off x="1181100" y="8382000"/>
            <a:ext cx="10642600" cy="939800"/>
          </a:xfrm>
          <a:prstGeom prst="rect">
            <a:avLst/>
          </a:prstGeom>
        </p:spPr>
        <p:txBody>
          <a:bodyPr anchor="t"/>
          <a:lstStyle>
            <a:lvl1pPr marL="0" indent="0" algn="ctr">
              <a:spcBef>
                <a:spcPts val="0"/>
              </a:spcBef>
              <a:buSzTx/>
              <a:buNone/>
            </a:lvl1pPr>
            <a:lvl2pPr marL="0" indent="228600" algn="ctr">
              <a:spcBef>
                <a:spcPts val="0"/>
              </a:spcBef>
              <a:buSzTx/>
              <a:buNone/>
            </a:lvl2pPr>
            <a:lvl3pPr marL="0" indent="457200" algn="ctr">
              <a:spcBef>
                <a:spcPts val="0"/>
              </a:spcBef>
              <a:buSzTx/>
              <a:buNone/>
            </a:lvl3pPr>
            <a:lvl4pPr marL="0" indent="685800" algn="ctr">
              <a:spcBef>
                <a:spcPts val="0"/>
              </a:spcBef>
              <a:buSzTx/>
              <a:buNone/>
            </a:lvl4pPr>
            <a:lvl5pPr marL="0" indent="914400" algn="ctr">
              <a:spcBef>
                <a:spcPts val="0"/>
              </a:spcBef>
              <a:buSzTx/>
              <a:buNone/>
            </a:lvl5pPr>
          </a:lstStyle>
          <a:p>
            <a:pPr lvl="0">
              <a:defRPr sz="1800">
                <a:solidFill>
                  <a:srgbClr val="000000"/>
                </a:solidFill>
              </a:defRPr>
            </a:pPr>
            <a:r>
              <a:rPr sz="3600">
                <a:solidFill>
                  <a:srgbClr val="FFFFFF"/>
                </a:solidFill>
              </a:rPr>
              <a:t>Body Level One</a:t>
            </a:r>
            <a:endParaRPr sz="3600">
              <a:solidFill>
                <a:srgbClr val="FFFFFF"/>
              </a:solidFill>
            </a:endParaRPr>
          </a:p>
          <a:p>
            <a:pPr lvl="1">
              <a:defRPr sz="1800">
                <a:solidFill>
                  <a:srgbClr val="000000"/>
                </a:solidFill>
              </a:defRPr>
            </a:pPr>
            <a:r>
              <a:rPr sz="3600">
                <a:solidFill>
                  <a:srgbClr val="FFFFFF"/>
                </a:solidFill>
              </a:rPr>
              <a:t>Body Level Two</a:t>
            </a:r>
            <a:endParaRPr sz="3600">
              <a:solidFill>
                <a:srgbClr val="FFFFFF"/>
              </a:solidFill>
            </a:endParaRPr>
          </a:p>
          <a:p>
            <a:pPr lvl="2">
              <a:defRPr sz="1800">
                <a:solidFill>
                  <a:srgbClr val="000000"/>
                </a:solidFill>
              </a:defRPr>
            </a:pPr>
            <a:r>
              <a:rPr sz="3600">
                <a:solidFill>
                  <a:srgbClr val="FFFFFF"/>
                </a:solidFill>
              </a:rPr>
              <a:t>Body Level Three</a:t>
            </a:r>
            <a:endParaRPr sz="3600">
              <a:solidFill>
                <a:srgbClr val="FFFFFF"/>
              </a:solidFill>
            </a:endParaRPr>
          </a:p>
          <a:p>
            <a:pPr lvl="3">
              <a:defRPr sz="1800">
                <a:solidFill>
                  <a:srgbClr val="000000"/>
                </a:solidFill>
              </a:defRPr>
            </a:pPr>
            <a:r>
              <a:rPr sz="3600">
                <a:solidFill>
                  <a:srgbClr val="FFFFFF"/>
                </a:solidFill>
              </a:rPr>
              <a:t>Body Level Four</a:t>
            </a:r>
            <a:endParaRPr sz="3600">
              <a:solidFill>
                <a:srgbClr val="FFFFFF"/>
              </a:solidFill>
            </a:endParaRPr>
          </a:p>
          <a:p>
            <a:pPr lvl="4">
              <a:defRPr sz="1800">
                <a:solidFill>
                  <a:srgbClr val="000000"/>
                </a:solidFill>
              </a:defRPr>
            </a:pPr>
            <a:r>
              <a:rPr sz="3600">
                <a:solidFill>
                  <a:srgbClr val="FFFFFF"/>
                </a:solidFill>
              </a:rPr>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1" name="Shape 11"/>
          <p:cNvSpPr/>
          <p:nvPr>
            <p:ph type="title"/>
          </p:nvPr>
        </p:nvSpPr>
        <p:spPr>
          <a:xfrm>
            <a:off x="1270000" y="3606800"/>
            <a:ext cx="10464800" cy="2540000"/>
          </a:xfrm>
          <a:prstGeom prst="rect">
            <a:avLst/>
          </a:prstGeom>
        </p:spPr>
        <p:txBody>
          <a:bodyPr/>
          <a:lstStyle/>
          <a:p>
            <a:pPr lvl="0">
              <a:defRPr sz="1800">
                <a:solidFill>
                  <a:srgbClr val="000000"/>
                </a:solidFill>
              </a:defRPr>
            </a:pPr>
            <a:r>
              <a:rPr sz="7200">
                <a:solidFill>
                  <a:srgbClr val="FFFFFF"/>
                </a:solidFill>
              </a:rPr>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3" name="Shape 13"/>
          <p:cNvSpPr/>
          <p:nvPr>
            <p:ph type="title"/>
          </p:nvPr>
        </p:nvSpPr>
        <p:spPr>
          <a:xfrm>
            <a:off x="609600" y="1155700"/>
            <a:ext cx="5994400" cy="3568700"/>
          </a:xfrm>
          <a:prstGeom prst="rect">
            <a:avLst/>
          </a:prstGeom>
        </p:spPr>
        <p:txBody>
          <a:bodyPr anchor="b"/>
          <a:lstStyle>
            <a:lvl1pPr>
              <a:defRPr sz="5800"/>
            </a:lvl1pPr>
          </a:lstStyle>
          <a:p>
            <a:pPr lvl="0">
              <a:defRPr sz="1800">
                <a:solidFill>
                  <a:srgbClr val="000000"/>
                </a:solidFill>
              </a:defRPr>
            </a:pPr>
            <a:r>
              <a:rPr sz="5800">
                <a:solidFill>
                  <a:srgbClr val="FFFFFF"/>
                </a:solidFill>
              </a:rPr>
              <a:t>Title Text</a:t>
            </a:r>
          </a:p>
        </p:txBody>
      </p:sp>
      <p:sp>
        <p:nvSpPr>
          <p:cNvPr id="14" name="Shape 14"/>
          <p:cNvSpPr/>
          <p:nvPr>
            <p:ph type="body" idx="1"/>
          </p:nvPr>
        </p:nvSpPr>
        <p:spPr>
          <a:xfrm>
            <a:off x="609600" y="4762500"/>
            <a:ext cx="5994400" cy="3568700"/>
          </a:xfrm>
          <a:prstGeom prst="rect">
            <a:avLst/>
          </a:prstGeom>
        </p:spPr>
        <p:txBody>
          <a:bodyPr anchor="t"/>
          <a:lstStyle>
            <a:lvl1pPr marL="0" indent="0" algn="ctr">
              <a:spcBef>
                <a:spcPts val="0"/>
              </a:spcBef>
              <a:buSzTx/>
              <a:buNone/>
            </a:lvl1pPr>
            <a:lvl2pPr marL="0" indent="228600" algn="ctr">
              <a:spcBef>
                <a:spcPts val="0"/>
              </a:spcBef>
              <a:buSzTx/>
              <a:buNone/>
            </a:lvl2pPr>
            <a:lvl3pPr marL="0" indent="457200" algn="ctr">
              <a:spcBef>
                <a:spcPts val="0"/>
              </a:spcBef>
              <a:buSzTx/>
              <a:buNone/>
            </a:lvl3pPr>
            <a:lvl4pPr marL="0" indent="685800" algn="ctr">
              <a:spcBef>
                <a:spcPts val="0"/>
              </a:spcBef>
              <a:buSzTx/>
              <a:buNone/>
            </a:lvl4pPr>
            <a:lvl5pPr marL="0" indent="914400" algn="ctr">
              <a:spcBef>
                <a:spcPts val="0"/>
              </a:spcBef>
              <a:buSzTx/>
              <a:buNone/>
            </a:lvl5pPr>
          </a:lstStyle>
          <a:p>
            <a:pPr lvl="0">
              <a:defRPr sz="1800">
                <a:solidFill>
                  <a:srgbClr val="000000"/>
                </a:solidFill>
              </a:defRPr>
            </a:pPr>
            <a:r>
              <a:rPr sz="3600">
                <a:solidFill>
                  <a:srgbClr val="FFFFFF"/>
                </a:solidFill>
              </a:rPr>
              <a:t>Body Level One</a:t>
            </a:r>
            <a:endParaRPr sz="3600">
              <a:solidFill>
                <a:srgbClr val="FFFFFF"/>
              </a:solidFill>
            </a:endParaRPr>
          </a:p>
          <a:p>
            <a:pPr lvl="1">
              <a:defRPr sz="1800">
                <a:solidFill>
                  <a:srgbClr val="000000"/>
                </a:solidFill>
              </a:defRPr>
            </a:pPr>
            <a:r>
              <a:rPr sz="3600">
                <a:solidFill>
                  <a:srgbClr val="FFFFFF"/>
                </a:solidFill>
              </a:rPr>
              <a:t>Body Level Two</a:t>
            </a:r>
            <a:endParaRPr sz="3600">
              <a:solidFill>
                <a:srgbClr val="FFFFFF"/>
              </a:solidFill>
            </a:endParaRPr>
          </a:p>
          <a:p>
            <a:pPr lvl="2">
              <a:defRPr sz="1800">
                <a:solidFill>
                  <a:srgbClr val="000000"/>
                </a:solidFill>
              </a:defRPr>
            </a:pPr>
            <a:r>
              <a:rPr sz="3600">
                <a:solidFill>
                  <a:srgbClr val="FFFFFF"/>
                </a:solidFill>
              </a:rPr>
              <a:t>Body Level Three</a:t>
            </a:r>
            <a:endParaRPr sz="3600">
              <a:solidFill>
                <a:srgbClr val="FFFFFF"/>
              </a:solidFill>
            </a:endParaRPr>
          </a:p>
          <a:p>
            <a:pPr lvl="3">
              <a:defRPr sz="1800">
                <a:solidFill>
                  <a:srgbClr val="000000"/>
                </a:solidFill>
              </a:defRPr>
            </a:pPr>
            <a:r>
              <a:rPr sz="3600">
                <a:solidFill>
                  <a:srgbClr val="FFFFFF"/>
                </a:solidFill>
              </a:rPr>
              <a:t>Body Level Four</a:t>
            </a:r>
            <a:endParaRPr sz="3600">
              <a:solidFill>
                <a:srgbClr val="FFFFFF"/>
              </a:solidFill>
            </a:endParaRPr>
          </a:p>
          <a:p>
            <a:pPr lvl="4">
              <a:defRPr sz="1800">
                <a:solidFill>
                  <a:srgbClr val="000000"/>
                </a:solidFill>
              </a:defRPr>
            </a:pPr>
            <a:r>
              <a:rPr sz="3600">
                <a:solidFill>
                  <a:srgbClr val="FFFFFF"/>
                </a:solidFill>
              </a:rPr>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p>
            <a:pPr lvl="0">
              <a:defRPr sz="1800">
                <a:solidFill>
                  <a:srgbClr val="000000"/>
                </a:solidFill>
              </a:defRPr>
            </a:pPr>
            <a:r>
              <a:rPr sz="7200">
                <a:solidFill>
                  <a:srgbClr val="FFFFFF"/>
                </a:solidFill>
              </a:rPr>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solidFill>
                  <a:srgbClr val="000000"/>
                </a:solidFill>
              </a:defRPr>
            </a:pPr>
            <a:r>
              <a:rPr sz="7200">
                <a:solidFill>
                  <a:srgbClr val="FFFFFF"/>
                </a:solidFill>
              </a:rPr>
              <a:t>Title Text</a:t>
            </a:r>
          </a:p>
        </p:txBody>
      </p:sp>
      <p:sp>
        <p:nvSpPr>
          <p:cNvPr id="19" name="Shape 19"/>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lvl="0">
              <a:defRPr sz="1800">
                <a:solidFill>
                  <a:srgbClr val="000000"/>
                </a:solidFill>
              </a:defRPr>
            </a:pPr>
            <a:r>
              <a:rPr sz="3600">
                <a:solidFill>
                  <a:srgbClr val="FFFFFF"/>
                </a:solidFill>
              </a:rPr>
              <a:t>Body Level One</a:t>
            </a:r>
            <a:endParaRPr sz="3600">
              <a:solidFill>
                <a:srgbClr val="FFFFFF"/>
              </a:solidFill>
            </a:endParaRPr>
          </a:p>
          <a:p>
            <a:pPr lvl="1">
              <a:defRPr sz="1800">
                <a:solidFill>
                  <a:srgbClr val="000000"/>
                </a:solidFill>
              </a:defRPr>
            </a:pPr>
            <a:r>
              <a:rPr sz="3600">
                <a:solidFill>
                  <a:srgbClr val="FFFFFF"/>
                </a:solidFill>
              </a:rPr>
              <a:t>Body Level Two</a:t>
            </a:r>
            <a:endParaRPr sz="3600">
              <a:solidFill>
                <a:srgbClr val="FFFFFF"/>
              </a:solidFill>
            </a:endParaRPr>
          </a:p>
          <a:p>
            <a:pPr lvl="2">
              <a:defRPr sz="1800">
                <a:solidFill>
                  <a:srgbClr val="000000"/>
                </a:solidFill>
              </a:defRPr>
            </a:pPr>
            <a:r>
              <a:rPr sz="3600">
                <a:solidFill>
                  <a:srgbClr val="FFFFFF"/>
                </a:solidFill>
              </a:rPr>
              <a:t>Body Level Three</a:t>
            </a:r>
            <a:endParaRPr sz="3600">
              <a:solidFill>
                <a:srgbClr val="FFFFFF"/>
              </a:solidFill>
            </a:endParaRPr>
          </a:p>
          <a:p>
            <a:pPr lvl="3">
              <a:defRPr sz="1800">
                <a:solidFill>
                  <a:srgbClr val="000000"/>
                </a:solidFill>
              </a:defRPr>
            </a:pPr>
            <a:r>
              <a:rPr sz="3600">
                <a:solidFill>
                  <a:srgbClr val="FFFFFF"/>
                </a:solidFill>
              </a:rPr>
              <a:t>Body Level Four</a:t>
            </a:r>
            <a:endParaRPr sz="3600">
              <a:solidFill>
                <a:srgbClr val="FFFFFF"/>
              </a:solidFill>
            </a:endParaRPr>
          </a:p>
          <a:p>
            <a:pPr lvl="4">
              <a:defRPr sz="1800">
                <a:solidFill>
                  <a:srgbClr val="000000"/>
                </a:solidFill>
              </a:defRPr>
            </a:pPr>
            <a:r>
              <a:rPr sz="3600">
                <a:solidFill>
                  <a:srgbClr val="FFFFFF"/>
                </a:solidFill>
              </a:rPr>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1" name="Shape 21"/>
          <p:cNvSpPr/>
          <p:nvPr>
            <p:ph type="title"/>
          </p:nvPr>
        </p:nvSpPr>
        <p:spPr>
          <a:prstGeom prst="rect">
            <a:avLst/>
          </a:prstGeom>
        </p:spPr>
        <p:txBody>
          <a:bodyPr/>
          <a:lstStyle/>
          <a:p>
            <a:pPr lvl="0">
              <a:defRPr sz="1800">
                <a:solidFill>
                  <a:srgbClr val="000000"/>
                </a:solidFill>
              </a:defRPr>
            </a:pPr>
            <a:r>
              <a:rPr sz="7200">
                <a:solidFill>
                  <a:srgbClr val="FFFFFF"/>
                </a:solidFill>
              </a:rPr>
              <a:t>Title Text</a:t>
            </a:r>
          </a:p>
        </p:txBody>
      </p:sp>
      <p:sp>
        <p:nvSpPr>
          <p:cNvPr id="22" name="Shape 22"/>
          <p:cNvSpPr/>
          <p:nvPr>
            <p:ph type="body" idx="1"/>
          </p:nvPr>
        </p:nvSpPr>
        <p:spPr>
          <a:xfrm>
            <a:off x="1270000" y="2946400"/>
            <a:ext cx="5270500" cy="6096000"/>
          </a:xfrm>
          <a:prstGeom prst="rect">
            <a:avLst/>
          </a:prstGeom>
        </p:spPr>
        <p:txBody>
          <a:bodyPr/>
          <a:lstStyle>
            <a:lvl1pPr marL="482600" indent="-482600">
              <a:spcBef>
                <a:spcPts val="3200"/>
              </a:spcBef>
              <a:buFont typeface="Gill Sans"/>
              <a:buBlip>
                <a:blip r:embed="rId2"/>
              </a:buBlip>
              <a:defRPr sz="3200"/>
            </a:lvl1pPr>
            <a:lvl2pPr marL="965200" indent="-482600">
              <a:spcBef>
                <a:spcPts val="3200"/>
              </a:spcBef>
              <a:buFont typeface="Gill Sans"/>
              <a:buBlip>
                <a:blip r:embed="rId2"/>
              </a:buBlip>
              <a:defRPr sz="3200"/>
            </a:lvl2pPr>
            <a:lvl3pPr marL="1447800" indent="-482600">
              <a:spcBef>
                <a:spcPts val="3200"/>
              </a:spcBef>
              <a:buFont typeface="Gill Sans"/>
              <a:buBlip>
                <a:blip r:embed="rId2"/>
              </a:buBlip>
              <a:defRPr sz="3200"/>
            </a:lvl3pPr>
            <a:lvl4pPr marL="1930400" indent="-482600">
              <a:spcBef>
                <a:spcPts val="3200"/>
              </a:spcBef>
              <a:buFont typeface="Gill Sans"/>
              <a:buBlip>
                <a:blip r:embed="rId2"/>
              </a:buBlip>
              <a:defRPr sz="3200"/>
            </a:lvl4pPr>
            <a:lvl5pPr marL="2413000" indent="-482600">
              <a:spcBef>
                <a:spcPts val="3200"/>
              </a:spcBef>
              <a:buFont typeface="Gill Sans"/>
              <a:buBlip>
                <a:blip r:embed="rId2"/>
              </a:buBlip>
              <a:defRPr sz="3200"/>
            </a:lvl5pPr>
          </a:lstStyle>
          <a:p>
            <a:pPr lvl="0">
              <a:defRPr sz="1800">
                <a:solidFill>
                  <a:srgbClr val="000000"/>
                </a:solidFill>
              </a:defRPr>
            </a:pPr>
            <a:r>
              <a:rPr sz="3200">
                <a:solidFill>
                  <a:srgbClr val="FFFFFF"/>
                </a:solidFill>
              </a:rPr>
              <a:t>Body Level One</a:t>
            </a:r>
            <a:endParaRPr sz="3200">
              <a:solidFill>
                <a:srgbClr val="FFFFFF"/>
              </a:solidFill>
            </a:endParaRPr>
          </a:p>
          <a:p>
            <a:pPr lvl="1">
              <a:defRPr sz="1800">
                <a:solidFill>
                  <a:srgbClr val="000000"/>
                </a:solidFill>
              </a:defRPr>
            </a:pPr>
            <a:r>
              <a:rPr sz="3200">
                <a:solidFill>
                  <a:srgbClr val="FFFFFF"/>
                </a:solidFill>
              </a:rPr>
              <a:t>Body Level Two</a:t>
            </a:r>
            <a:endParaRPr sz="3200">
              <a:solidFill>
                <a:srgbClr val="FFFFFF"/>
              </a:solidFill>
            </a:endParaRPr>
          </a:p>
          <a:p>
            <a:pPr lvl="2">
              <a:defRPr sz="1800">
                <a:solidFill>
                  <a:srgbClr val="000000"/>
                </a:solidFill>
              </a:defRPr>
            </a:pPr>
            <a:r>
              <a:rPr sz="3200">
                <a:solidFill>
                  <a:srgbClr val="FFFFFF"/>
                </a:solidFill>
              </a:rPr>
              <a:t>Body Level Three</a:t>
            </a:r>
            <a:endParaRPr sz="3200">
              <a:solidFill>
                <a:srgbClr val="FFFFFF"/>
              </a:solidFill>
            </a:endParaRPr>
          </a:p>
          <a:p>
            <a:pPr lvl="3">
              <a:defRPr sz="1800">
                <a:solidFill>
                  <a:srgbClr val="000000"/>
                </a:solidFill>
              </a:defRPr>
            </a:pPr>
            <a:r>
              <a:rPr sz="3200">
                <a:solidFill>
                  <a:srgbClr val="FFFFFF"/>
                </a:solidFill>
              </a:rPr>
              <a:t>Body Level Four</a:t>
            </a:r>
            <a:endParaRPr sz="3200">
              <a:solidFill>
                <a:srgbClr val="FFFFFF"/>
              </a:solidFill>
            </a:endParaRPr>
          </a:p>
          <a:p>
            <a:pPr lvl="4">
              <a:defRPr sz="1800">
                <a:solidFill>
                  <a:srgbClr val="000000"/>
                </a:solidFill>
              </a:defRPr>
            </a:pPr>
            <a:r>
              <a:rPr sz="3200">
                <a:solidFill>
                  <a:srgbClr val="FFFFFF"/>
                </a:solidFill>
              </a:rPr>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4" name="Shape 24"/>
          <p:cNvSpPr/>
          <p:nvPr>
            <p:ph type="body" idx="1"/>
          </p:nvPr>
        </p:nvSpPr>
        <p:spPr>
          <a:xfrm>
            <a:off x="1270000" y="1066800"/>
            <a:ext cx="10464800" cy="76200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lvl="0">
              <a:defRPr sz="1800">
                <a:solidFill>
                  <a:srgbClr val="000000"/>
                </a:solidFill>
              </a:defRPr>
            </a:pPr>
            <a:r>
              <a:rPr sz="3600">
                <a:solidFill>
                  <a:srgbClr val="FFFFFF"/>
                </a:solidFill>
              </a:rPr>
              <a:t>Body Level One</a:t>
            </a:r>
            <a:endParaRPr sz="3600">
              <a:solidFill>
                <a:srgbClr val="FFFFFF"/>
              </a:solidFill>
            </a:endParaRPr>
          </a:p>
          <a:p>
            <a:pPr lvl="1">
              <a:defRPr sz="1800">
                <a:solidFill>
                  <a:srgbClr val="000000"/>
                </a:solidFill>
              </a:defRPr>
            </a:pPr>
            <a:r>
              <a:rPr sz="3600">
                <a:solidFill>
                  <a:srgbClr val="FFFFFF"/>
                </a:solidFill>
              </a:rPr>
              <a:t>Body Level Two</a:t>
            </a:r>
            <a:endParaRPr sz="3600">
              <a:solidFill>
                <a:srgbClr val="FFFFFF"/>
              </a:solidFill>
            </a:endParaRPr>
          </a:p>
          <a:p>
            <a:pPr lvl="2">
              <a:defRPr sz="1800">
                <a:solidFill>
                  <a:srgbClr val="000000"/>
                </a:solidFill>
              </a:defRPr>
            </a:pPr>
            <a:r>
              <a:rPr sz="3600">
                <a:solidFill>
                  <a:srgbClr val="FFFFFF"/>
                </a:solidFill>
              </a:rPr>
              <a:t>Body Level Three</a:t>
            </a:r>
            <a:endParaRPr sz="3600">
              <a:solidFill>
                <a:srgbClr val="FFFFFF"/>
              </a:solidFill>
            </a:endParaRPr>
          </a:p>
          <a:p>
            <a:pPr lvl="3">
              <a:defRPr sz="1800">
                <a:solidFill>
                  <a:srgbClr val="000000"/>
                </a:solidFill>
              </a:defRPr>
            </a:pPr>
            <a:r>
              <a:rPr sz="3600">
                <a:solidFill>
                  <a:srgbClr val="FFFFFF"/>
                </a:solidFill>
              </a:rPr>
              <a:t>Body Level Four</a:t>
            </a:r>
            <a:endParaRPr sz="3600">
              <a:solidFill>
                <a:srgbClr val="FFFFFF"/>
              </a:solidFill>
            </a:endParaRPr>
          </a:p>
          <a:p>
            <a:pPr lvl="4">
              <a:defRPr sz="1800">
                <a:solidFill>
                  <a:srgbClr val="000000"/>
                </a:solidFill>
              </a:defRPr>
            </a:pPr>
            <a:r>
              <a:rPr sz="3600">
                <a:solidFill>
                  <a:srgbClr val="FFFFFF"/>
                </a:solidFill>
              </a:rPr>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p:nvPr>
            <p:ph type="title"/>
          </p:nvPr>
        </p:nvSpPr>
        <p:spPr>
          <a:xfrm>
            <a:off x="1270000" y="203200"/>
            <a:ext cx="10464800" cy="2540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solidFill>
                  <a:srgbClr val="000000"/>
                </a:solidFill>
              </a:defRPr>
            </a:pPr>
            <a:r>
              <a:rPr sz="7200">
                <a:solidFill>
                  <a:srgbClr val="FFFFFF"/>
                </a:solidFill>
              </a:rPr>
              <a:t>Title Text</a:t>
            </a:r>
          </a:p>
        </p:txBody>
      </p:sp>
      <p:sp>
        <p:nvSpPr>
          <p:cNvPr id="3" name="Shape 3"/>
          <p:cNvSpPr/>
          <p:nvPr>
            <p:ph type="body" idx="1"/>
          </p:nvPr>
        </p:nvSpPr>
        <p:spPr>
          <a:xfrm>
            <a:off x="1270000" y="2768600"/>
            <a:ext cx="10464800" cy="57404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lvl="0">
              <a:defRPr sz="1800">
                <a:solidFill>
                  <a:srgbClr val="000000"/>
                </a:solidFill>
              </a:defRPr>
            </a:pPr>
            <a:r>
              <a:rPr sz="3600">
                <a:solidFill>
                  <a:srgbClr val="FFFFFF"/>
                </a:solidFill>
              </a:rPr>
              <a:t>Body Level One</a:t>
            </a:r>
            <a:endParaRPr sz="3600">
              <a:solidFill>
                <a:srgbClr val="FFFFFF"/>
              </a:solidFill>
            </a:endParaRPr>
          </a:p>
          <a:p>
            <a:pPr lvl="1">
              <a:defRPr sz="1800">
                <a:solidFill>
                  <a:srgbClr val="000000"/>
                </a:solidFill>
              </a:defRPr>
            </a:pPr>
            <a:r>
              <a:rPr sz="3600">
                <a:solidFill>
                  <a:srgbClr val="FFFFFF"/>
                </a:solidFill>
              </a:rPr>
              <a:t>Body Level Two</a:t>
            </a:r>
            <a:endParaRPr sz="3600">
              <a:solidFill>
                <a:srgbClr val="FFFFFF"/>
              </a:solidFill>
            </a:endParaRPr>
          </a:p>
          <a:p>
            <a:pPr lvl="2">
              <a:defRPr sz="1800">
                <a:solidFill>
                  <a:srgbClr val="000000"/>
                </a:solidFill>
              </a:defRPr>
            </a:pPr>
            <a:r>
              <a:rPr sz="3600">
                <a:solidFill>
                  <a:srgbClr val="FFFFFF"/>
                </a:solidFill>
              </a:rPr>
              <a:t>Body Level Three</a:t>
            </a:r>
            <a:endParaRPr sz="3600">
              <a:solidFill>
                <a:srgbClr val="FFFFFF"/>
              </a:solidFill>
            </a:endParaRPr>
          </a:p>
          <a:p>
            <a:pPr lvl="3">
              <a:defRPr sz="1800">
                <a:solidFill>
                  <a:srgbClr val="000000"/>
                </a:solidFill>
              </a:defRPr>
            </a:pPr>
            <a:r>
              <a:rPr sz="3600">
                <a:solidFill>
                  <a:srgbClr val="FFFFFF"/>
                </a:solidFill>
              </a:rPr>
              <a:t>Body Level Four</a:t>
            </a:r>
            <a:endParaRPr sz="3600">
              <a:solidFill>
                <a:srgbClr val="FFFFFF"/>
              </a:solidFill>
            </a:endParaRPr>
          </a:p>
          <a:p>
            <a:pPr lvl="4">
              <a:defRPr sz="1800">
                <a:solidFill>
                  <a:srgbClr val="000000"/>
                </a:solidFill>
              </a:defRPr>
            </a:pPr>
            <a:r>
              <a:rPr sz="3600">
                <a:solidFill>
                  <a:srgbClr val="FFFFFF"/>
                </a:solidFill>
              </a:rPr>
              <a:t>Body Level Five</a:t>
            </a:r>
          </a:p>
        </p:txBody>
      </p:sp>
    </p:spTree>
  </p:cSld>
  <p:clrMap bg1="dk1" tx1="lt1" bg2="dk2" tx2="lt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transition spd="med" advClick="1"/>
  <p:txStyles>
    <p:titleStyle>
      <a:lvl1pPr algn="ctr" defTabSz="457200">
        <a:defRPr sz="7200">
          <a:solidFill>
            <a:srgbClr val="FFFFFF"/>
          </a:solidFill>
          <a:latin typeface="+mn-lt"/>
          <a:ea typeface="+mn-ea"/>
          <a:cs typeface="+mn-cs"/>
          <a:sym typeface="Chalkduster"/>
        </a:defRPr>
      </a:lvl1pPr>
      <a:lvl2pPr indent="228600" algn="ctr" defTabSz="457200">
        <a:defRPr sz="7200">
          <a:solidFill>
            <a:srgbClr val="FFFFFF"/>
          </a:solidFill>
          <a:latin typeface="+mn-lt"/>
          <a:ea typeface="+mn-ea"/>
          <a:cs typeface="+mn-cs"/>
          <a:sym typeface="Chalkduster"/>
        </a:defRPr>
      </a:lvl2pPr>
      <a:lvl3pPr indent="457200" algn="ctr" defTabSz="457200">
        <a:defRPr sz="7200">
          <a:solidFill>
            <a:srgbClr val="FFFFFF"/>
          </a:solidFill>
          <a:latin typeface="+mn-lt"/>
          <a:ea typeface="+mn-ea"/>
          <a:cs typeface="+mn-cs"/>
          <a:sym typeface="Chalkduster"/>
        </a:defRPr>
      </a:lvl3pPr>
      <a:lvl4pPr indent="685800" algn="ctr" defTabSz="457200">
        <a:defRPr sz="7200">
          <a:solidFill>
            <a:srgbClr val="FFFFFF"/>
          </a:solidFill>
          <a:latin typeface="+mn-lt"/>
          <a:ea typeface="+mn-ea"/>
          <a:cs typeface="+mn-cs"/>
          <a:sym typeface="Chalkduster"/>
        </a:defRPr>
      </a:lvl4pPr>
      <a:lvl5pPr indent="914400" algn="ctr" defTabSz="457200">
        <a:defRPr sz="7200">
          <a:solidFill>
            <a:srgbClr val="FFFFFF"/>
          </a:solidFill>
          <a:latin typeface="+mn-lt"/>
          <a:ea typeface="+mn-ea"/>
          <a:cs typeface="+mn-cs"/>
          <a:sym typeface="Chalkduster"/>
        </a:defRPr>
      </a:lvl5pPr>
      <a:lvl6pPr indent="1143000" algn="ctr" defTabSz="457200">
        <a:defRPr sz="7200">
          <a:solidFill>
            <a:srgbClr val="FFFFFF"/>
          </a:solidFill>
          <a:latin typeface="+mn-lt"/>
          <a:ea typeface="+mn-ea"/>
          <a:cs typeface="+mn-cs"/>
          <a:sym typeface="Chalkduster"/>
        </a:defRPr>
      </a:lvl6pPr>
      <a:lvl7pPr indent="1371600" algn="ctr" defTabSz="457200">
        <a:defRPr sz="7200">
          <a:solidFill>
            <a:srgbClr val="FFFFFF"/>
          </a:solidFill>
          <a:latin typeface="+mn-lt"/>
          <a:ea typeface="+mn-ea"/>
          <a:cs typeface="+mn-cs"/>
          <a:sym typeface="Chalkduster"/>
        </a:defRPr>
      </a:lvl7pPr>
      <a:lvl8pPr indent="1600200" algn="ctr" defTabSz="457200">
        <a:defRPr sz="7200">
          <a:solidFill>
            <a:srgbClr val="FFFFFF"/>
          </a:solidFill>
          <a:latin typeface="+mn-lt"/>
          <a:ea typeface="+mn-ea"/>
          <a:cs typeface="+mn-cs"/>
          <a:sym typeface="Chalkduster"/>
        </a:defRPr>
      </a:lvl8pPr>
      <a:lvl9pPr indent="1828800" algn="ctr" defTabSz="457200">
        <a:defRPr sz="7200">
          <a:solidFill>
            <a:srgbClr val="FFFFFF"/>
          </a:solidFill>
          <a:latin typeface="+mn-lt"/>
          <a:ea typeface="+mn-ea"/>
          <a:cs typeface="+mn-cs"/>
          <a:sym typeface="Chalkduster"/>
        </a:defRPr>
      </a:lvl9pPr>
    </p:titleStyle>
    <p:bodyStyle>
      <a:lvl1pPr marL="571500" indent="-571500" defTabSz="457200">
        <a:spcBef>
          <a:spcPts val="3600"/>
        </a:spcBef>
        <a:buSzPct val="43000"/>
        <a:buBlip>
          <a:blip r:embed="rId3"/>
        </a:buBlip>
        <a:defRPr sz="3600">
          <a:solidFill>
            <a:srgbClr val="FFFFFF"/>
          </a:solidFill>
          <a:latin typeface="+mn-lt"/>
          <a:ea typeface="+mn-ea"/>
          <a:cs typeface="+mn-cs"/>
          <a:sym typeface="Chalkduster"/>
        </a:defRPr>
      </a:lvl1pPr>
      <a:lvl2pPr marL="1143000" indent="-571500" defTabSz="457200">
        <a:spcBef>
          <a:spcPts val="3600"/>
        </a:spcBef>
        <a:buSzPct val="43000"/>
        <a:buBlip>
          <a:blip r:embed="rId3"/>
        </a:buBlip>
        <a:defRPr sz="3600">
          <a:solidFill>
            <a:srgbClr val="FFFFFF"/>
          </a:solidFill>
          <a:latin typeface="+mn-lt"/>
          <a:ea typeface="+mn-ea"/>
          <a:cs typeface="+mn-cs"/>
          <a:sym typeface="Chalkduster"/>
        </a:defRPr>
      </a:lvl2pPr>
      <a:lvl3pPr marL="1714500" indent="-571500" defTabSz="457200">
        <a:spcBef>
          <a:spcPts val="3600"/>
        </a:spcBef>
        <a:buSzPct val="43000"/>
        <a:buBlip>
          <a:blip r:embed="rId3"/>
        </a:buBlip>
        <a:defRPr sz="3600">
          <a:solidFill>
            <a:srgbClr val="FFFFFF"/>
          </a:solidFill>
          <a:latin typeface="+mn-lt"/>
          <a:ea typeface="+mn-ea"/>
          <a:cs typeface="+mn-cs"/>
          <a:sym typeface="Chalkduster"/>
        </a:defRPr>
      </a:lvl3pPr>
      <a:lvl4pPr marL="2286000" indent="-571500" defTabSz="457200">
        <a:spcBef>
          <a:spcPts val="3600"/>
        </a:spcBef>
        <a:buSzPct val="43000"/>
        <a:buBlip>
          <a:blip r:embed="rId3"/>
        </a:buBlip>
        <a:defRPr sz="3600">
          <a:solidFill>
            <a:srgbClr val="FFFFFF"/>
          </a:solidFill>
          <a:latin typeface="+mn-lt"/>
          <a:ea typeface="+mn-ea"/>
          <a:cs typeface="+mn-cs"/>
          <a:sym typeface="Chalkduster"/>
        </a:defRPr>
      </a:lvl4pPr>
      <a:lvl5pPr marL="2857500" indent="-571500" defTabSz="457200">
        <a:spcBef>
          <a:spcPts val="3600"/>
        </a:spcBef>
        <a:buSzPct val="43000"/>
        <a:buBlip>
          <a:blip r:embed="rId3"/>
        </a:buBlip>
        <a:defRPr sz="3600">
          <a:solidFill>
            <a:srgbClr val="FFFFFF"/>
          </a:solidFill>
          <a:latin typeface="+mn-lt"/>
          <a:ea typeface="+mn-ea"/>
          <a:cs typeface="+mn-cs"/>
          <a:sym typeface="Chalkduster"/>
        </a:defRPr>
      </a:lvl5pPr>
      <a:lvl6pPr marL="3429000" indent="-571500" defTabSz="457200">
        <a:spcBef>
          <a:spcPts val="3600"/>
        </a:spcBef>
        <a:buSzPct val="43000"/>
        <a:buBlip>
          <a:blip r:embed="rId3"/>
        </a:buBlip>
        <a:defRPr sz="3600">
          <a:solidFill>
            <a:srgbClr val="FFFFFF"/>
          </a:solidFill>
          <a:latin typeface="+mn-lt"/>
          <a:ea typeface="+mn-ea"/>
          <a:cs typeface="+mn-cs"/>
          <a:sym typeface="Chalkduster"/>
        </a:defRPr>
      </a:lvl6pPr>
      <a:lvl7pPr marL="4000500" indent="-571500" defTabSz="457200">
        <a:spcBef>
          <a:spcPts val="3600"/>
        </a:spcBef>
        <a:buSzPct val="43000"/>
        <a:buBlip>
          <a:blip r:embed="rId3"/>
        </a:buBlip>
        <a:defRPr sz="3600">
          <a:solidFill>
            <a:srgbClr val="FFFFFF"/>
          </a:solidFill>
          <a:latin typeface="+mn-lt"/>
          <a:ea typeface="+mn-ea"/>
          <a:cs typeface="+mn-cs"/>
          <a:sym typeface="Chalkduster"/>
        </a:defRPr>
      </a:lvl7pPr>
      <a:lvl8pPr marL="4572000" indent="-571500" defTabSz="457200">
        <a:spcBef>
          <a:spcPts val="3600"/>
        </a:spcBef>
        <a:buSzPct val="43000"/>
        <a:buBlip>
          <a:blip r:embed="rId3"/>
        </a:buBlip>
        <a:defRPr sz="3600">
          <a:solidFill>
            <a:srgbClr val="FFFFFF"/>
          </a:solidFill>
          <a:latin typeface="+mn-lt"/>
          <a:ea typeface="+mn-ea"/>
          <a:cs typeface="+mn-cs"/>
          <a:sym typeface="Chalkduster"/>
        </a:defRPr>
      </a:lvl8pPr>
      <a:lvl9pPr marL="5143500" indent="-571500" defTabSz="457200">
        <a:spcBef>
          <a:spcPts val="3600"/>
        </a:spcBef>
        <a:buSzPct val="43000"/>
        <a:buBlip>
          <a:blip r:embed="rId3"/>
        </a:buBlip>
        <a:defRPr sz="3600">
          <a:solidFill>
            <a:srgbClr val="FFFFFF"/>
          </a:solidFill>
          <a:latin typeface="+mn-lt"/>
          <a:ea typeface="+mn-ea"/>
          <a:cs typeface="+mn-cs"/>
          <a:sym typeface="Chalkduster"/>
        </a:defRPr>
      </a:lvl9pPr>
    </p:bodyStyle>
    <p:otherStyle>
      <a:lvl1pPr algn="ctr" defTabSz="457200">
        <a:defRPr>
          <a:solidFill>
            <a:schemeClr val="tx1"/>
          </a:solidFill>
          <a:latin typeface="+mn-lt"/>
          <a:ea typeface="+mn-ea"/>
          <a:cs typeface="+mn-cs"/>
          <a:sym typeface="Chalkduster"/>
        </a:defRPr>
      </a:lvl1pPr>
      <a:lvl2pPr indent="228600" algn="ctr" defTabSz="457200">
        <a:defRPr>
          <a:solidFill>
            <a:schemeClr val="tx1"/>
          </a:solidFill>
          <a:latin typeface="+mn-lt"/>
          <a:ea typeface="+mn-ea"/>
          <a:cs typeface="+mn-cs"/>
          <a:sym typeface="Chalkduster"/>
        </a:defRPr>
      </a:lvl2pPr>
      <a:lvl3pPr indent="457200" algn="ctr" defTabSz="457200">
        <a:defRPr>
          <a:solidFill>
            <a:schemeClr val="tx1"/>
          </a:solidFill>
          <a:latin typeface="+mn-lt"/>
          <a:ea typeface="+mn-ea"/>
          <a:cs typeface="+mn-cs"/>
          <a:sym typeface="Chalkduster"/>
        </a:defRPr>
      </a:lvl3pPr>
      <a:lvl4pPr indent="685800" algn="ctr" defTabSz="457200">
        <a:defRPr>
          <a:solidFill>
            <a:schemeClr val="tx1"/>
          </a:solidFill>
          <a:latin typeface="+mn-lt"/>
          <a:ea typeface="+mn-ea"/>
          <a:cs typeface="+mn-cs"/>
          <a:sym typeface="Chalkduster"/>
        </a:defRPr>
      </a:lvl4pPr>
      <a:lvl5pPr indent="914400" algn="ctr" defTabSz="457200">
        <a:defRPr>
          <a:solidFill>
            <a:schemeClr val="tx1"/>
          </a:solidFill>
          <a:latin typeface="+mn-lt"/>
          <a:ea typeface="+mn-ea"/>
          <a:cs typeface="+mn-cs"/>
          <a:sym typeface="Chalkduster"/>
        </a:defRPr>
      </a:lvl5pPr>
      <a:lvl6pPr indent="1143000" algn="ctr" defTabSz="457200">
        <a:defRPr>
          <a:solidFill>
            <a:schemeClr val="tx1"/>
          </a:solidFill>
          <a:latin typeface="+mn-lt"/>
          <a:ea typeface="+mn-ea"/>
          <a:cs typeface="+mn-cs"/>
          <a:sym typeface="Chalkduster"/>
        </a:defRPr>
      </a:lvl6pPr>
      <a:lvl7pPr indent="1371600" algn="ctr" defTabSz="457200">
        <a:defRPr>
          <a:solidFill>
            <a:schemeClr val="tx1"/>
          </a:solidFill>
          <a:latin typeface="+mn-lt"/>
          <a:ea typeface="+mn-ea"/>
          <a:cs typeface="+mn-cs"/>
          <a:sym typeface="Chalkduster"/>
        </a:defRPr>
      </a:lvl7pPr>
      <a:lvl8pPr indent="1600200" algn="ctr" defTabSz="457200">
        <a:defRPr>
          <a:solidFill>
            <a:schemeClr val="tx1"/>
          </a:solidFill>
          <a:latin typeface="+mn-lt"/>
          <a:ea typeface="+mn-ea"/>
          <a:cs typeface="+mn-cs"/>
          <a:sym typeface="Chalkduster"/>
        </a:defRPr>
      </a:lvl8pPr>
      <a:lvl9pPr indent="1828800" algn="ctr" defTabSz="457200">
        <a:defRPr>
          <a:solidFill>
            <a:schemeClr val="tx1"/>
          </a:solidFill>
          <a:latin typeface="+mn-lt"/>
          <a:ea typeface="+mn-ea"/>
          <a:cs typeface="+mn-cs"/>
          <a:sym typeface="Chalkduster"/>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tif"/></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8.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32" name="Shape 32"/>
          <p:cNvSpPr/>
          <p:nvPr/>
        </p:nvSpPr>
        <p:spPr>
          <a:xfrm>
            <a:off x="524324" y="3371850"/>
            <a:ext cx="5697235" cy="1435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7700">
                <a:latin typeface="Avenir Light"/>
                <a:ea typeface="Avenir Light"/>
                <a:cs typeface="Avenir Light"/>
                <a:sym typeface="Avenir Light"/>
              </a:defRPr>
            </a:lvl1pPr>
          </a:lstStyle>
          <a:p>
            <a:pPr lvl="0">
              <a:defRPr sz="1800">
                <a:solidFill>
                  <a:srgbClr val="000000"/>
                </a:solidFill>
              </a:defRPr>
            </a:pPr>
            <a:r>
              <a:rPr sz="7700">
                <a:solidFill>
                  <a:srgbClr val="FFFFFF"/>
                </a:solidFill>
              </a:rPr>
              <a:t>SkillCourt v2</a:t>
            </a:r>
          </a:p>
        </p:txBody>
      </p:sp>
      <p:sp>
        <p:nvSpPr>
          <p:cNvPr id="33" name="Shape 33"/>
          <p:cNvSpPr/>
          <p:nvPr/>
        </p:nvSpPr>
        <p:spPr>
          <a:xfrm>
            <a:off x="653742" y="6922230"/>
            <a:ext cx="3502913" cy="685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400" u="sng">
                <a:latin typeface="Avenir Light"/>
                <a:ea typeface="Avenir Light"/>
                <a:cs typeface="Avenir Light"/>
                <a:sym typeface="Avenir Light"/>
              </a:defRPr>
            </a:lvl1pPr>
          </a:lstStyle>
          <a:p>
            <a:pPr lvl="0">
              <a:defRPr sz="1800" u="none">
                <a:solidFill>
                  <a:srgbClr val="000000"/>
                </a:solidFill>
              </a:defRPr>
            </a:pPr>
            <a:r>
              <a:rPr sz="3400" u="sng">
                <a:solidFill>
                  <a:srgbClr val="FFFFFF"/>
                </a:solidFill>
              </a:rPr>
              <a:t>Product Owners:</a:t>
            </a:r>
          </a:p>
        </p:txBody>
      </p:sp>
      <p:sp>
        <p:nvSpPr>
          <p:cNvPr id="34" name="Shape 34"/>
          <p:cNvSpPr/>
          <p:nvPr/>
        </p:nvSpPr>
        <p:spPr>
          <a:xfrm>
            <a:off x="746693" y="7709630"/>
            <a:ext cx="3014806" cy="96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500">
                <a:latin typeface="Avenir Light"/>
                <a:ea typeface="Avenir Light"/>
                <a:cs typeface="Avenir Light"/>
                <a:sym typeface="Avenir Light"/>
              </a:defRPr>
            </a:lvl1pPr>
          </a:lstStyle>
          <a:p>
            <a:pPr lvl="0">
              <a:defRPr sz="1800">
                <a:solidFill>
                  <a:srgbClr val="000000"/>
                </a:solidFill>
              </a:defRPr>
            </a:pPr>
            <a:r>
              <a:rPr sz="2500">
                <a:solidFill>
                  <a:srgbClr val="FFFFFF"/>
                </a:solidFill>
              </a:rPr>
              <a:t>Gummi Traustason &amp; Jaime Borras</a:t>
            </a:r>
          </a:p>
        </p:txBody>
      </p:sp>
      <p:sp>
        <p:nvSpPr>
          <p:cNvPr id="35" name="Shape 35"/>
          <p:cNvSpPr/>
          <p:nvPr/>
        </p:nvSpPr>
        <p:spPr>
          <a:xfrm>
            <a:off x="8786916" y="6922230"/>
            <a:ext cx="3502913" cy="685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400" u="sng">
                <a:latin typeface="Avenir Light"/>
                <a:ea typeface="Avenir Light"/>
                <a:cs typeface="Avenir Light"/>
                <a:sym typeface="Avenir Light"/>
              </a:defRPr>
            </a:lvl1pPr>
          </a:lstStyle>
          <a:p>
            <a:pPr lvl="0">
              <a:defRPr sz="1800" u="none">
                <a:solidFill>
                  <a:srgbClr val="000000"/>
                </a:solidFill>
              </a:defRPr>
            </a:pPr>
            <a:r>
              <a:rPr sz="3400" u="sng">
                <a:solidFill>
                  <a:srgbClr val="FFFFFF"/>
                </a:solidFill>
              </a:rPr>
              <a:t>Team Members:</a:t>
            </a:r>
          </a:p>
        </p:txBody>
      </p:sp>
      <p:sp>
        <p:nvSpPr>
          <p:cNvPr id="36" name="Shape 36"/>
          <p:cNvSpPr/>
          <p:nvPr/>
        </p:nvSpPr>
        <p:spPr>
          <a:xfrm>
            <a:off x="9030969" y="7671530"/>
            <a:ext cx="3014806" cy="104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700">
                <a:latin typeface="Avenir Light"/>
                <a:ea typeface="Avenir Light"/>
                <a:cs typeface="Avenir Light"/>
                <a:sym typeface="Avenir Light"/>
              </a:defRPr>
            </a:lvl1pPr>
          </a:lstStyle>
          <a:p>
            <a:pPr lvl="0">
              <a:defRPr sz="1800">
                <a:solidFill>
                  <a:srgbClr val="000000"/>
                </a:solidFill>
              </a:defRPr>
            </a:pPr>
            <a:r>
              <a:rPr sz="2700">
                <a:solidFill>
                  <a:srgbClr val="FFFFFF"/>
                </a:solidFill>
              </a:rPr>
              <a:t>Erico Oyarzun &amp; Andres Ruggiero</a:t>
            </a:r>
          </a:p>
        </p:txBody>
      </p:sp>
      <p:pic>
        <p:nvPicPr>
          <p:cNvPr id="37" name="pasted-image.png"/>
          <p:cNvPicPr/>
          <p:nvPr/>
        </p:nvPicPr>
        <p:blipFill>
          <a:blip r:embed="rId3">
            <a:extLst/>
          </a:blip>
          <a:stretch>
            <a:fillRect/>
          </a:stretch>
        </p:blipFill>
        <p:spPr>
          <a:xfrm>
            <a:off x="6502400" y="2216150"/>
            <a:ext cx="5715000" cy="3340100"/>
          </a:xfrm>
          <a:prstGeom prst="rect">
            <a:avLst/>
          </a:prstGeom>
          <a:ln w="88900">
            <a:miter lim="400000"/>
          </a:ln>
        </p:spPr>
      </p:pic>
      <p:pic>
        <p:nvPicPr>
          <p:cNvPr id="38" name="Screen Shot 2015-07-27 at 4.26.05 PM.png"/>
          <p:cNvPicPr/>
          <p:nvPr/>
        </p:nvPicPr>
        <p:blipFill>
          <a:blip r:embed="rId4">
            <a:extLst/>
          </a:blip>
          <a:stretch>
            <a:fillRect/>
          </a:stretch>
        </p:blipFill>
        <p:spPr>
          <a:xfrm>
            <a:off x="7346041" y="2485484"/>
            <a:ext cx="4027718" cy="2517324"/>
          </a:xfrm>
          <a:prstGeom prst="rect">
            <a:avLst/>
          </a:prstGeom>
          <a:ln w="88900">
            <a:miter lim="400000"/>
          </a:ln>
        </p:spPr>
      </p:pic>
      <p:sp>
        <p:nvSpPr>
          <p:cNvPr id="39" name="Shape 39"/>
          <p:cNvSpPr/>
          <p:nvPr>
            <p:ph type="title"/>
          </p:nvPr>
        </p:nvSpPr>
        <p:spPr>
          <a:xfrm>
            <a:off x="678837" y="2507293"/>
            <a:ext cx="5038324" cy="851982"/>
          </a:xfrm>
          <a:prstGeom prst="rect">
            <a:avLst/>
          </a:prstGeom>
        </p:spPr>
        <p:txBody>
          <a:bodyPr anchor="t"/>
          <a:lstStyle>
            <a:lvl1pPr algn="l" defTabSz="368045">
              <a:defRPr baseline="12800" cap="small" i="1" spc="0" sz="3906">
                <a:latin typeface="Avenir Light"/>
                <a:ea typeface="Avenir Light"/>
                <a:cs typeface="Avenir Light"/>
                <a:sym typeface="Avenir Light"/>
              </a:defRPr>
            </a:lvl1pPr>
          </a:lstStyle>
          <a:p>
            <a:pPr lvl="0">
              <a:defRPr baseline="0" cap="none" i="0" spc="0" sz="1800">
                <a:solidFill>
                  <a:srgbClr val="000000"/>
                </a:solidFill>
              </a:defRPr>
            </a:pPr>
            <a:r>
              <a:rPr baseline="12800" cap="small" i="1" spc="0" sz="3906">
                <a:solidFill>
                  <a:srgbClr val="FFFFFF"/>
                </a:solidFill>
              </a:rPr>
              <a:t>Introducing</a:t>
            </a:r>
          </a:p>
        </p:txBody>
      </p:sp>
      <p:sp>
        <p:nvSpPr>
          <p:cNvPr id="40" name="Shape 40"/>
          <p:cNvSpPr/>
          <p:nvPr/>
        </p:nvSpPr>
        <p:spPr>
          <a:xfrm>
            <a:off x="4750944" y="6922230"/>
            <a:ext cx="3502912" cy="685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400" u="sng">
                <a:latin typeface="Avenir Light"/>
                <a:ea typeface="Avenir Light"/>
                <a:cs typeface="Avenir Light"/>
                <a:sym typeface="Avenir Light"/>
              </a:defRPr>
            </a:lvl1pPr>
          </a:lstStyle>
          <a:p>
            <a:pPr lvl="0">
              <a:defRPr sz="1800" u="none">
                <a:solidFill>
                  <a:srgbClr val="000000"/>
                </a:solidFill>
              </a:defRPr>
            </a:pPr>
            <a:r>
              <a:rPr sz="3400" u="sng">
                <a:solidFill>
                  <a:srgbClr val="FFFFFF"/>
                </a:solidFill>
              </a:rPr>
              <a:t>Mentor:</a:t>
            </a:r>
          </a:p>
        </p:txBody>
      </p:sp>
      <p:sp>
        <p:nvSpPr>
          <p:cNvPr id="41" name="Shape 41"/>
          <p:cNvSpPr/>
          <p:nvPr/>
        </p:nvSpPr>
        <p:spPr>
          <a:xfrm>
            <a:off x="4994997" y="7925530"/>
            <a:ext cx="3014806" cy="53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500">
                <a:latin typeface="Avenir Light"/>
                <a:ea typeface="Avenir Light"/>
                <a:cs typeface="Avenir Light"/>
                <a:sym typeface="Avenir Light"/>
              </a:defRPr>
            </a:lvl1pPr>
          </a:lstStyle>
          <a:p>
            <a:pPr lvl="0">
              <a:defRPr sz="1800">
                <a:solidFill>
                  <a:srgbClr val="000000"/>
                </a:solidFill>
              </a:defRPr>
            </a:pPr>
            <a:r>
              <a:rPr sz="2500">
                <a:solidFill>
                  <a:srgbClr val="FFFFFF"/>
                </a:solidFill>
              </a:rPr>
              <a:t>Masoud Sadjadi</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108" name="Shape 108"/>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System Design</a:t>
            </a:r>
          </a:p>
        </p:txBody>
      </p:sp>
      <p:sp>
        <p:nvSpPr>
          <p:cNvPr id="109" name="Shape 109"/>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110" name="Shape 110"/>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pic>
        <p:nvPicPr>
          <p:cNvPr id="111" name="Screen Shot 2015-07-23 at 4.43.15 PM.png"/>
          <p:cNvPicPr/>
          <p:nvPr/>
        </p:nvPicPr>
        <p:blipFill>
          <a:blip r:embed="rId3">
            <a:extLst/>
          </a:blip>
          <a:stretch>
            <a:fillRect/>
          </a:stretch>
        </p:blipFill>
        <p:spPr>
          <a:xfrm>
            <a:off x="3078993" y="3065599"/>
            <a:ext cx="6846814" cy="5910918"/>
          </a:xfrm>
          <a:prstGeom prst="rect">
            <a:avLst/>
          </a:prstGeom>
          <a:ln w="88900">
            <a:miter lim="400000"/>
          </a:ln>
        </p:spPr>
      </p:pic>
      <p:sp>
        <p:nvSpPr>
          <p:cNvPr id="112" name="Shape 112"/>
          <p:cNvSpPr/>
          <p:nvPr/>
        </p:nvSpPr>
        <p:spPr>
          <a:xfrm>
            <a:off x="4641446" y="2241996"/>
            <a:ext cx="3721907" cy="5851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200">
                <a:latin typeface="Helvetica Neue Light"/>
                <a:ea typeface="Helvetica Neue Light"/>
                <a:cs typeface="Helvetica Neue Light"/>
                <a:sym typeface="Helvetica Neue Light"/>
              </a:defRPr>
            </a:lvl1pPr>
          </a:lstStyle>
          <a:p>
            <a:pPr lvl="0">
              <a:defRPr sz="1800">
                <a:solidFill>
                  <a:srgbClr val="000000"/>
                </a:solidFill>
              </a:defRPr>
            </a:pPr>
            <a:r>
              <a:rPr sz="3200">
                <a:solidFill>
                  <a:srgbClr val="FFFFFF"/>
                </a:solidFill>
              </a:rPr>
              <a:t>3 - Tier Architecture</a:t>
            </a:r>
          </a:p>
        </p:txBody>
      </p:sp>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116" name="Shape 116"/>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System deployment</a:t>
            </a:r>
          </a:p>
        </p:txBody>
      </p:sp>
      <p:sp>
        <p:nvSpPr>
          <p:cNvPr id="117" name="Shape 117"/>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118" name="Shape 118"/>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pic>
        <p:nvPicPr>
          <p:cNvPr id="119" name="Screen Shot 2015-07-24 at 5.30.05 AM.png"/>
          <p:cNvPicPr/>
          <p:nvPr/>
        </p:nvPicPr>
        <p:blipFill>
          <a:blip r:embed="rId3">
            <a:extLst/>
          </a:blip>
          <a:stretch>
            <a:fillRect/>
          </a:stretch>
        </p:blipFill>
        <p:spPr>
          <a:xfrm>
            <a:off x="1076550" y="2918425"/>
            <a:ext cx="10851700" cy="5626446"/>
          </a:xfrm>
          <a:prstGeom prst="rect">
            <a:avLst/>
          </a:prstGeom>
          <a:ln w="88900">
            <a:miter lim="400000"/>
          </a:ln>
        </p:spPr>
      </p:pic>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123" name="Shape 123"/>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124" name="Shape 124"/>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sp>
        <p:nvSpPr>
          <p:cNvPr id="125" name="Shape 125"/>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Persistent Data Design</a:t>
            </a:r>
          </a:p>
        </p:txBody>
      </p:sp>
      <p:pic>
        <p:nvPicPr>
          <p:cNvPr id="126" name="Screen Shot 2015-07-23 at 10.27.04 PM.png"/>
          <p:cNvPicPr/>
          <p:nvPr/>
        </p:nvPicPr>
        <p:blipFill>
          <a:blip r:embed="rId3">
            <a:extLst/>
          </a:blip>
          <a:stretch>
            <a:fillRect/>
          </a:stretch>
        </p:blipFill>
        <p:spPr>
          <a:xfrm>
            <a:off x="1828737" y="2543180"/>
            <a:ext cx="9586733" cy="6227447"/>
          </a:xfrm>
          <a:prstGeom prst="rect">
            <a:avLst/>
          </a:prstGeom>
          <a:ln w="88900">
            <a:miter lim="400000"/>
          </a:ln>
        </p:spPr>
      </p:pic>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130" name="Shape 130"/>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131" name="Shape 131"/>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sp>
        <p:nvSpPr>
          <p:cNvPr id="132" name="Shape 132"/>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Security and Privacy</a:t>
            </a:r>
          </a:p>
        </p:txBody>
      </p:sp>
      <p:sp>
        <p:nvSpPr>
          <p:cNvPr id="133" name="Shape 133"/>
          <p:cNvSpPr/>
          <p:nvPr/>
        </p:nvSpPr>
        <p:spPr>
          <a:xfrm>
            <a:off x="1857199" y="6588195"/>
            <a:ext cx="5360052" cy="108041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lgn="l">
              <a:defRPr sz="1800">
                <a:solidFill>
                  <a:srgbClr val="000000"/>
                </a:solidFill>
              </a:defRPr>
            </a:pPr>
            <a:r>
              <a:rPr sz="3200">
                <a:solidFill>
                  <a:srgbClr val="FFFFFF"/>
                </a:solidFill>
                <a:latin typeface="Helvetica Neue Light"/>
                <a:ea typeface="Helvetica Neue Light"/>
                <a:cs typeface="Helvetica Neue Light"/>
                <a:sym typeface="Helvetica Neue Light"/>
              </a:rPr>
              <a:t>Encryption protocols over </a:t>
            </a:r>
            <a:endParaRPr sz="3200">
              <a:solidFill>
                <a:srgbClr val="FFFFFF"/>
              </a:solidFill>
              <a:latin typeface="Helvetica Neue Light"/>
              <a:ea typeface="Helvetica Neue Light"/>
              <a:cs typeface="Helvetica Neue Light"/>
              <a:sym typeface="Helvetica Neue Light"/>
            </a:endParaRPr>
          </a:p>
          <a:p>
            <a:pPr lvl="0" algn="l">
              <a:defRPr sz="1800">
                <a:solidFill>
                  <a:srgbClr val="000000"/>
                </a:solidFill>
              </a:defRPr>
            </a:pPr>
            <a:r>
              <a:rPr sz="3200">
                <a:solidFill>
                  <a:srgbClr val="FFFFFF"/>
                </a:solidFill>
                <a:latin typeface="Helvetica Neue Light"/>
                <a:ea typeface="Helvetica Neue Light"/>
                <a:cs typeface="Helvetica Neue Light"/>
                <a:sym typeface="Helvetica Neue Light"/>
              </a:rPr>
              <a:t>sensitive data</a:t>
            </a:r>
          </a:p>
        </p:txBody>
      </p:sp>
      <p:pic>
        <p:nvPicPr>
          <p:cNvPr id="134" name="pasted-image.pdf"/>
          <p:cNvPicPr/>
          <p:nvPr/>
        </p:nvPicPr>
        <p:blipFill>
          <a:blip r:embed="rId3">
            <a:extLst/>
          </a:blip>
          <a:stretch>
            <a:fillRect/>
          </a:stretch>
        </p:blipFill>
        <p:spPr>
          <a:xfrm>
            <a:off x="5368461" y="3193566"/>
            <a:ext cx="2422800" cy="1488585"/>
          </a:xfrm>
          <a:prstGeom prst="rect">
            <a:avLst/>
          </a:prstGeom>
          <a:ln w="88900">
            <a:miter lim="400000"/>
          </a:ln>
        </p:spPr>
      </p:pic>
      <p:sp>
        <p:nvSpPr>
          <p:cNvPr id="135" name="Shape 135"/>
          <p:cNvSpPr/>
          <p:nvPr/>
        </p:nvSpPr>
        <p:spPr>
          <a:xfrm rot="7499129">
            <a:off x="3531280" y="5535083"/>
            <a:ext cx="1943029" cy="394650"/>
          </a:xfrm>
          <a:prstGeom prst="rightArrow">
            <a:avLst>
              <a:gd name="adj1" fmla="val 42594"/>
              <a:gd name="adj2" fmla="val 164885"/>
            </a:avLst>
          </a:prstGeom>
          <a:solidFill>
            <a:srgbClr val="FDFEFD"/>
          </a:solidFill>
          <a:ln w="12700">
            <a:miter lim="400000"/>
          </a:ln>
        </p:spPr>
        <p:txBody>
          <a:bodyPr lIns="0" tIns="0" rIns="0" bIns="0" anchor="ctr"/>
          <a:lstStyle/>
          <a:p>
            <a:pPr lvl="0">
              <a:defRPr sz="3200">
                <a:solidFill>
                  <a:srgbClr val="FCFEFE"/>
                </a:solidFill>
              </a:defRPr>
            </a:pPr>
          </a:p>
        </p:txBody>
      </p:sp>
      <p:sp>
        <p:nvSpPr>
          <p:cNvPr id="136" name="Shape 136"/>
          <p:cNvSpPr/>
          <p:nvPr/>
        </p:nvSpPr>
        <p:spPr>
          <a:xfrm>
            <a:off x="8178517" y="6835845"/>
            <a:ext cx="4047847" cy="58511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3200">
                <a:latin typeface="Helvetica Neue Light"/>
                <a:ea typeface="Helvetica Neue Light"/>
                <a:cs typeface="Helvetica Neue Light"/>
                <a:sym typeface="Helvetica Neue Light"/>
              </a:defRPr>
            </a:lvl1pPr>
          </a:lstStyle>
          <a:p>
            <a:pPr lvl="0">
              <a:defRPr sz="1800">
                <a:solidFill>
                  <a:srgbClr val="000000"/>
                </a:solidFill>
              </a:defRPr>
            </a:pPr>
            <a:r>
              <a:rPr sz="3200">
                <a:solidFill>
                  <a:srgbClr val="FFFFFF"/>
                </a:solidFill>
              </a:rPr>
              <a:t>Session Management</a:t>
            </a:r>
          </a:p>
        </p:txBody>
      </p:sp>
      <p:sp>
        <p:nvSpPr>
          <p:cNvPr id="137" name="Shape 137"/>
          <p:cNvSpPr/>
          <p:nvPr/>
        </p:nvSpPr>
        <p:spPr>
          <a:xfrm rot="3270568">
            <a:off x="7608790" y="5535386"/>
            <a:ext cx="1943029" cy="394650"/>
          </a:xfrm>
          <a:prstGeom prst="rightArrow">
            <a:avLst>
              <a:gd name="adj1" fmla="val 42594"/>
              <a:gd name="adj2" fmla="val 164885"/>
            </a:avLst>
          </a:prstGeom>
          <a:solidFill>
            <a:srgbClr val="FDFEFD"/>
          </a:solidFill>
          <a:ln w="12700">
            <a:miter lim="400000"/>
          </a:ln>
        </p:spPr>
        <p:txBody>
          <a:bodyPr lIns="0" tIns="0" rIns="0" bIns="0" anchor="ctr"/>
          <a:lstStyle/>
          <a:p>
            <a:pPr lvl="0">
              <a:defRPr sz="3200">
                <a:solidFill>
                  <a:srgbClr val="FCFEFE"/>
                </a:solidFill>
              </a:defRPr>
            </a:pP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141" name="Shape 141"/>
          <p:cNvSpPr/>
          <p:nvPr/>
        </p:nvSpPr>
        <p:spPr>
          <a:xfrm>
            <a:off x="3414469" y="1901398"/>
            <a:ext cx="6175863" cy="7728967"/>
          </a:xfrm>
          <a:prstGeom prst="rect">
            <a:avLst/>
          </a:prstGeom>
          <a:solidFill>
            <a:srgbClr val="FDFEFE"/>
          </a:solidFill>
          <a:ln w="12700">
            <a:miter lim="400000"/>
          </a:ln>
        </p:spPr>
        <p:txBody>
          <a:bodyPr lIns="0" tIns="0" rIns="0" bIns="0" anchor="ctr"/>
          <a:lstStyle/>
          <a:p>
            <a:pPr lvl="0">
              <a:defRPr sz="3200">
                <a:solidFill>
                  <a:srgbClr val="282A2F"/>
                </a:solidFill>
              </a:defRPr>
            </a:pPr>
          </a:p>
        </p:txBody>
      </p:sp>
      <p:sp>
        <p:nvSpPr>
          <p:cNvPr id="142" name="Shape 142"/>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143" name="Shape 143"/>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sp>
        <p:nvSpPr>
          <p:cNvPr id="144" name="Shape 144"/>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Class Diagram</a:t>
            </a:r>
          </a:p>
        </p:txBody>
      </p:sp>
      <p:pic>
        <p:nvPicPr>
          <p:cNvPr id="145" name="pasted-image.tif"/>
          <p:cNvPicPr/>
          <p:nvPr/>
        </p:nvPicPr>
        <p:blipFill>
          <a:blip r:embed="rId3">
            <a:extLst/>
          </a:blip>
          <a:stretch>
            <a:fillRect/>
          </a:stretch>
        </p:blipFill>
        <p:spPr>
          <a:xfrm>
            <a:off x="3672507" y="1936298"/>
            <a:ext cx="5659787" cy="7659168"/>
          </a:xfrm>
          <a:prstGeom prst="rect">
            <a:avLst/>
          </a:prstGeom>
          <a:ln w="88900">
            <a:miter lim="400000"/>
          </a:ln>
        </p:spPr>
      </p:pic>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149" name="Shape 149"/>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150" name="Shape 150"/>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sp>
        <p:nvSpPr>
          <p:cNvPr id="151" name="Shape 151"/>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Main Algorithm</a:t>
            </a:r>
          </a:p>
        </p:txBody>
      </p:sp>
      <p:sp>
        <p:nvSpPr>
          <p:cNvPr id="152" name="Shape 152"/>
          <p:cNvSpPr/>
          <p:nvPr/>
        </p:nvSpPr>
        <p:spPr>
          <a:xfrm>
            <a:off x="5217984" y="4316048"/>
            <a:ext cx="2677577" cy="701093"/>
          </a:xfrm>
          <a:prstGeom prst="roundRect">
            <a:avLst>
              <a:gd name="adj" fmla="val 27172"/>
            </a:avLst>
          </a:prstGeom>
          <a:solidFill>
            <a:srgbClr val="71B0E2"/>
          </a:solidFill>
          <a:ln w="12700">
            <a:miter lim="400000"/>
          </a:ln>
          <a:extLst>
            <a:ext uri="{C572A759-6A51-4108-AA02-DFA0A04FC94B}">
              <ma14:wrappingTextBoxFlag xmlns:ma14="http://schemas.microsoft.com/office/mac/drawingml/2011/main" val="1"/>
            </a:ext>
          </a:extLst>
        </p:spPr>
        <p:txBody>
          <a:bodyPr lIns="0" tIns="0" rIns="0" bIns="0" anchor="ctr"/>
          <a:lstStyle>
            <a:lvl1pPr>
              <a:defRPr sz="3200">
                <a:solidFill>
                  <a:srgbClr val="282A2F"/>
                </a:solidFill>
              </a:defRPr>
            </a:lvl1pPr>
          </a:lstStyle>
          <a:p>
            <a:pPr lvl="0">
              <a:defRPr sz="1800">
                <a:solidFill>
                  <a:srgbClr val="000000"/>
                </a:solidFill>
              </a:defRPr>
            </a:pPr>
            <a:r>
              <a:rPr sz="3200">
                <a:solidFill>
                  <a:srgbClr val="282A2F"/>
                </a:solidFill>
              </a:rPr>
              <a:t>Maste</a:t>
            </a:r>
          </a:p>
        </p:txBody>
      </p:sp>
      <p:sp>
        <p:nvSpPr>
          <p:cNvPr id="153" name="Shape 153"/>
          <p:cNvSpPr/>
          <p:nvPr/>
        </p:nvSpPr>
        <p:spPr>
          <a:xfrm>
            <a:off x="5061942" y="4429899"/>
            <a:ext cx="2989661" cy="4733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500">
                <a:latin typeface="Helvetica Neue Light"/>
                <a:ea typeface="Helvetica Neue Light"/>
                <a:cs typeface="Helvetica Neue Light"/>
                <a:sym typeface="Helvetica Neue Light"/>
              </a:defRPr>
            </a:lvl1pPr>
          </a:lstStyle>
          <a:p>
            <a:pPr lvl="0">
              <a:defRPr sz="1800">
                <a:solidFill>
                  <a:srgbClr val="000000"/>
                </a:solidFill>
              </a:defRPr>
            </a:pPr>
            <a:r>
              <a:rPr sz="2500">
                <a:solidFill>
                  <a:srgbClr val="FFFFFF"/>
                </a:solidFill>
              </a:rPr>
              <a:t>Master Game</a:t>
            </a:r>
          </a:p>
        </p:txBody>
      </p:sp>
      <p:sp>
        <p:nvSpPr>
          <p:cNvPr id="154" name="Shape 154"/>
          <p:cNvSpPr/>
          <p:nvPr/>
        </p:nvSpPr>
        <p:spPr>
          <a:xfrm>
            <a:off x="6563846" y="5051755"/>
            <a:ext cx="1" cy="1051272"/>
          </a:xfrm>
          <a:prstGeom prst="line">
            <a:avLst/>
          </a:prstGeom>
          <a:ln w="25400">
            <a:solidFill>
              <a:srgbClr val="ECE5DB"/>
            </a:solidFill>
            <a:custDash>
              <a:ds d="200000" sp="200000"/>
            </a:custDash>
            <a:miter lim="400000"/>
            <a:tailEnd type="triangle"/>
          </a:ln>
        </p:spPr>
        <p:txBody>
          <a:bodyPr lIns="50800" tIns="50800" rIns="50800" bIns="50800" anchor="ctr"/>
          <a:lstStyle/>
          <a:p>
            <a:pPr lvl="0">
              <a:defRPr sz="3200">
                <a:effectLst>
                  <a:outerShdw sx="100000" sy="100000" kx="0" ky="0" algn="b" rotWithShape="0" blurRad="63500" dist="25400" dir="2700000">
                    <a:srgbClr val="000000">
                      <a:alpha val="70000"/>
                    </a:srgbClr>
                  </a:outerShdw>
                </a:effectLst>
              </a:defRPr>
            </a:pPr>
          </a:p>
        </p:txBody>
      </p:sp>
      <p:sp>
        <p:nvSpPr>
          <p:cNvPr id="155" name="Shape 155"/>
          <p:cNvSpPr/>
          <p:nvPr/>
        </p:nvSpPr>
        <p:spPr>
          <a:xfrm>
            <a:off x="5217984" y="6149892"/>
            <a:ext cx="2677577" cy="701094"/>
          </a:xfrm>
          <a:prstGeom prst="roundRect">
            <a:avLst>
              <a:gd name="adj" fmla="val 27172"/>
            </a:avLst>
          </a:prstGeom>
          <a:solidFill>
            <a:srgbClr val="71B0E2"/>
          </a:solidFill>
          <a:ln w="12700">
            <a:miter lim="400000"/>
          </a:ln>
          <a:extLst>
            <a:ext uri="{C572A759-6A51-4108-AA02-DFA0A04FC94B}">
              <ma14:wrappingTextBoxFlag xmlns:ma14="http://schemas.microsoft.com/office/mac/drawingml/2011/main" val="1"/>
            </a:ext>
          </a:extLst>
        </p:spPr>
        <p:txBody>
          <a:bodyPr lIns="0" tIns="0" rIns="0" bIns="0" anchor="ctr"/>
          <a:lstStyle>
            <a:lvl1pPr>
              <a:defRPr sz="3200">
                <a:solidFill>
                  <a:srgbClr val="282A2F"/>
                </a:solidFill>
              </a:defRPr>
            </a:lvl1pPr>
          </a:lstStyle>
          <a:p>
            <a:pPr lvl="0">
              <a:defRPr sz="1800">
                <a:solidFill>
                  <a:srgbClr val="000000"/>
                </a:solidFill>
              </a:defRPr>
            </a:pPr>
            <a:r>
              <a:rPr sz="3200">
                <a:solidFill>
                  <a:srgbClr val="282A2F"/>
                </a:solidFill>
              </a:rPr>
              <a:t>Maste</a:t>
            </a:r>
          </a:p>
        </p:txBody>
      </p:sp>
      <p:sp>
        <p:nvSpPr>
          <p:cNvPr id="156" name="Shape 156"/>
          <p:cNvSpPr/>
          <p:nvPr/>
        </p:nvSpPr>
        <p:spPr>
          <a:xfrm>
            <a:off x="5069015" y="6263743"/>
            <a:ext cx="2989662" cy="47339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500">
                <a:latin typeface="Helvetica Neue Light"/>
                <a:ea typeface="Helvetica Neue Light"/>
                <a:cs typeface="Helvetica Neue Light"/>
                <a:sym typeface="Helvetica Neue Light"/>
              </a:defRPr>
            </a:lvl1pPr>
          </a:lstStyle>
          <a:p>
            <a:pPr lvl="0">
              <a:defRPr sz="1800">
                <a:solidFill>
                  <a:srgbClr val="000000"/>
                </a:solidFill>
              </a:defRPr>
            </a:pPr>
            <a:r>
              <a:rPr sz="2500">
                <a:solidFill>
                  <a:srgbClr val="FFFFFF"/>
                </a:solidFill>
              </a:rPr>
              <a:t>Game Interface</a:t>
            </a:r>
          </a:p>
        </p:txBody>
      </p:sp>
      <p:sp>
        <p:nvSpPr>
          <p:cNvPr id="157" name="Shape 157"/>
          <p:cNvSpPr/>
          <p:nvPr/>
        </p:nvSpPr>
        <p:spPr>
          <a:xfrm flipH="1">
            <a:off x="5077908" y="6907500"/>
            <a:ext cx="798765" cy="683482"/>
          </a:xfrm>
          <a:prstGeom prst="line">
            <a:avLst/>
          </a:prstGeom>
          <a:ln w="25400">
            <a:solidFill>
              <a:srgbClr val="ECE5DB"/>
            </a:solidFill>
            <a:custDash>
              <a:ds d="200000" sp="200000"/>
            </a:custDash>
            <a:miter lim="400000"/>
            <a:tailEnd type="triangle"/>
          </a:ln>
        </p:spPr>
        <p:txBody>
          <a:bodyPr lIns="50800" tIns="50800" rIns="50800" bIns="50800" anchor="ctr"/>
          <a:lstStyle/>
          <a:p>
            <a:pPr lvl="0">
              <a:defRPr sz="3200">
                <a:effectLst>
                  <a:outerShdw sx="100000" sy="100000" kx="0" ky="0" algn="b" rotWithShape="0" blurRad="63500" dist="25400" dir="2700000">
                    <a:srgbClr val="000000">
                      <a:alpha val="70000"/>
                    </a:srgbClr>
                  </a:outerShdw>
                </a:effectLst>
              </a:defRPr>
            </a:pPr>
          </a:p>
        </p:txBody>
      </p:sp>
      <p:sp>
        <p:nvSpPr>
          <p:cNvPr id="158" name="Shape 158"/>
          <p:cNvSpPr/>
          <p:nvPr/>
        </p:nvSpPr>
        <p:spPr>
          <a:xfrm>
            <a:off x="7187287" y="6885148"/>
            <a:ext cx="758697" cy="727703"/>
          </a:xfrm>
          <a:prstGeom prst="line">
            <a:avLst/>
          </a:prstGeom>
          <a:ln w="25400">
            <a:solidFill>
              <a:srgbClr val="ECE5DB"/>
            </a:solidFill>
            <a:custDash>
              <a:ds d="200000" sp="200000"/>
            </a:custDash>
            <a:miter lim="400000"/>
            <a:tailEnd type="triangle"/>
          </a:ln>
        </p:spPr>
        <p:txBody>
          <a:bodyPr lIns="50800" tIns="50800" rIns="50800" bIns="50800" anchor="ctr"/>
          <a:lstStyle/>
          <a:p>
            <a:pPr lvl="0">
              <a:defRPr sz="3200">
                <a:effectLst>
                  <a:outerShdw sx="100000" sy="100000" kx="0" ky="0" algn="b" rotWithShape="0" blurRad="63500" dist="25400" dir="2700000">
                    <a:srgbClr val="000000">
                      <a:alpha val="70000"/>
                    </a:srgbClr>
                  </a:outerShdw>
                </a:effectLst>
              </a:defRPr>
            </a:pPr>
          </a:p>
        </p:txBody>
      </p:sp>
      <p:sp>
        <p:nvSpPr>
          <p:cNvPr id="159" name="Shape 159"/>
          <p:cNvSpPr/>
          <p:nvPr/>
        </p:nvSpPr>
        <p:spPr>
          <a:xfrm>
            <a:off x="3730373" y="7638713"/>
            <a:ext cx="2677577" cy="701094"/>
          </a:xfrm>
          <a:prstGeom prst="roundRect">
            <a:avLst>
              <a:gd name="adj" fmla="val 27172"/>
            </a:avLst>
          </a:prstGeom>
          <a:solidFill>
            <a:srgbClr val="71B0E2"/>
          </a:solidFill>
          <a:ln w="12700">
            <a:miter lim="400000"/>
          </a:ln>
          <a:extLst>
            <a:ext uri="{C572A759-6A51-4108-AA02-DFA0A04FC94B}">
              <ma14:wrappingTextBoxFlag xmlns:ma14="http://schemas.microsoft.com/office/mac/drawingml/2011/main" val="1"/>
            </a:ext>
          </a:extLst>
        </p:spPr>
        <p:txBody>
          <a:bodyPr lIns="0" tIns="0" rIns="0" bIns="0" anchor="ctr"/>
          <a:lstStyle>
            <a:lvl1pPr>
              <a:defRPr sz="3200">
                <a:solidFill>
                  <a:srgbClr val="282A2F"/>
                </a:solidFill>
              </a:defRPr>
            </a:lvl1pPr>
          </a:lstStyle>
          <a:p>
            <a:pPr lvl="0">
              <a:defRPr sz="1800">
                <a:solidFill>
                  <a:srgbClr val="000000"/>
                </a:solidFill>
              </a:defRPr>
            </a:pPr>
            <a:r>
              <a:rPr sz="3200">
                <a:solidFill>
                  <a:srgbClr val="282A2F"/>
                </a:solidFill>
              </a:rPr>
              <a:t>Maste</a:t>
            </a:r>
          </a:p>
        </p:txBody>
      </p:sp>
      <p:sp>
        <p:nvSpPr>
          <p:cNvPr id="160" name="Shape 160"/>
          <p:cNvSpPr/>
          <p:nvPr/>
        </p:nvSpPr>
        <p:spPr>
          <a:xfrm>
            <a:off x="6596850" y="7638713"/>
            <a:ext cx="2677577" cy="701094"/>
          </a:xfrm>
          <a:prstGeom prst="roundRect">
            <a:avLst>
              <a:gd name="adj" fmla="val 27172"/>
            </a:avLst>
          </a:prstGeom>
          <a:solidFill>
            <a:srgbClr val="71B0E2"/>
          </a:solidFill>
          <a:ln w="12700">
            <a:miter lim="400000"/>
          </a:ln>
          <a:extLst>
            <a:ext uri="{C572A759-6A51-4108-AA02-DFA0A04FC94B}">
              <ma14:wrappingTextBoxFlag xmlns:ma14="http://schemas.microsoft.com/office/mac/drawingml/2011/main" val="1"/>
            </a:ext>
          </a:extLst>
        </p:spPr>
        <p:txBody>
          <a:bodyPr lIns="0" tIns="0" rIns="0" bIns="0" anchor="ctr"/>
          <a:lstStyle>
            <a:lvl1pPr>
              <a:defRPr sz="3200">
                <a:solidFill>
                  <a:srgbClr val="282A2F"/>
                </a:solidFill>
              </a:defRPr>
            </a:lvl1pPr>
          </a:lstStyle>
          <a:p>
            <a:pPr lvl="0">
              <a:defRPr sz="1800">
                <a:solidFill>
                  <a:srgbClr val="000000"/>
                </a:solidFill>
              </a:defRPr>
            </a:pPr>
            <a:r>
              <a:rPr sz="3200">
                <a:solidFill>
                  <a:srgbClr val="282A2F"/>
                </a:solidFill>
              </a:rPr>
              <a:t>Maste</a:t>
            </a:r>
          </a:p>
        </p:txBody>
      </p:sp>
      <p:sp>
        <p:nvSpPr>
          <p:cNvPr id="161" name="Shape 161"/>
          <p:cNvSpPr/>
          <p:nvPr/>
        </p:nvSpPr>
        <p:spPr>
          <a:xfrm>
            <a:off x="3574331" y="7751698"/>
            <a:ext cx="2989661" cy="4733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500">
                <a:latin typeface="Helvetica Neue Light"/>
                <a:ea typeface="Helvetica Neue Light"/>
                <a:cs typeface="Helvetica Neue Light"/>
                <a:sym typeface="Helvetica Neue Light"/>
              </a:defRPr>
            </a:lvl1pPr>
          </a:lstStyle>
          <a:p>
            <a:pPr lvl="0">
              <a:defRPr sz="1800">
                <a:solidFill>
                  <a:srgbClr val="000000"/>
                </a:solidFill>
              </a:defRPr>
            </a:pPr>
            <a:r>
              <a:rPr sz="2500">
                <a:solidFill>
                  <a:srgbClr val="FFFFFF"/>
                </a:solidFill>
              </a:rPr>
              <a:t>Custom Game</a:t>
            </a:r>
          </a:p>
        </p:txBody>
      </p:sp>
      <p:sp>
        <p:nvSpPr>
          <p:cNvPr id="162" name="Shape 162"/>
          <p:cNvSpPr/>
          <p:nvPr/>
        </p:nvSpPr>
        <p:spPr>
          <a:xfrm>
            <a:off x="6440808" y="7752564"/>
            <a:ext cx="2989661" cy="4733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500">
                <a:latin typeface="Helvetica Neue Light"/>
                <a:ea typeface="Helvetica Neue Light"/>
                <a:cs typeface="Helvetica Neue Light"/>
                <a:sym typeface="Helvetica Neue Light"/>
              </a:defRPr>
            </a:lvl1pPr>
          </a:lstStyle>
          <a:p>
            <a:pPr lvl="0">
              <a:defRPr sz="1800">
                <a:solidFill>
                  <a:srgbClr val="000000"/>
                </a:solidFill>
              </a:defRPr>
            </a:pPr>
            <a:r>
              <a:rPr sz="2500">
                <a:solidFill>
                  <a:srgbClr val="FFFFFF"/>
                </a:solidFill>
              </a:rPr>
              <a:t>Game</a:t>
            </a:r>
          </a:p>
        </p:txBody>
      </p:sp>
      <p:pic>
        <p:nvPicPr>
          <p:cNvPr id="163" name="pasted-image.pdf"/>
          <p:cNvPicPr/>
          <p:nvPr/>
        </p:nvPicPr>
        <p:blipFill>
          <a:blip r:embed="rId3">
            <a:extLst/>
          </a:blip>
          <a:stretch>
            <a:fillRect/>
          </a:stretch>
        </p:blipFill>
        <p:spPr>
          <a:xfrm>
            <a:off x="5771347" y="2228848"/>
            <a:ext cx="1585289" cy="1585289"/>
          </a:xfrm>
          <a:prstGeom prst="rect">
            <a:avLst/>
          </a:prstGeom>
          <a:ln w="88900">
            <a:miter lim="400000"/>
          </a:ln>
        </p:spPr>
      </p:pic>
      <p:sp>
        <p:nvSpPr>
          <p:cNvPr id="164" name="Shape 164"/>
          <p:cNvSpPr/>
          <p:nvPr/>
        </p:nvSpPr>
        <p:spPr>
          <a:xfrm>
            <a:off x="6563991" y="3839767"/>
            <a:ext cx="1" cy="450652"/>
          </a:xfrm>
          <a:prstGeom prst="line">
            <a:avLst/>
          </a:prstGeom>
          <a:ln w="25400">
            <a:solidFill>
              <a:srgbClr val="ECE5DB"/>
            </a:solidFill>
            <a:custDash>
              <a:ds d="200000" sp="200000"/>
            </a:custDash>
            <a:miter lim="400000"/>
            <a:tailEnd type="triangle"/>
          </a:ln>
        </p:spPr>
        <p:txBody>
          <a:bodyPr lIns="50800" tIns="50800" rIns="50800" bIns="50800" anchor="ctr"/>
          <a:lstStyle/>
          <a:p>
            <a:pPr lvl="0">
              <a:defRPr sz="3200">
                <a:effectLst>
                  <a:outerShdw sx="100000" sy="100000" kx="0" ky="0" algn="b" rotWithShape="0" blurRad="63500" dist="25400" dir="2700000">
                    <a:srgbClr val="000000">
                      <a:alpha val="70000"/>
                    </a:srgbClr>
                  </a:outerShdw>
                </a:effectLst>
              </a:defRPr>
            </a:pPr>
          </a:p>
        </p:txBody>
      </p:sp>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168" name="Shape 168"/>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169" name="Shape 169"/>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sp>
        <p:nvSpPr>
          <p:cNvPr id="170" name="Shape 170"/>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Test Cases</a:t>
            </a:r>
          </a:p>
        </p:txBody>
      </p:sp>
      <p:pic>
        <p:nvPicPr>
          <p:cNvPr id="171" name="Screen Shot 2015-07-28 at 12.51.14 PM.png"/>
          <p:cNvPicPr/>
          <p:nvPr/>
        </p:nvPicPr>
        <p:blipFill>
          <a:blip r:embed="rId3">
            <a:extLst/>
          </a:blip>
          <a:stretch>
            <a:fillRect/>
          </a:stretch>
        </p:blipFill>
        <p:spPr>
          <a:xfrm>
            <a:off x="3736912" y="2232824"/>
            <a:ext cx="6976914" cy="7105467"/>
          </a:xfrm>
          <a:prstGeom prst="rect">
            <a:avLst/>
          </a:prstGeom>
          <a:ln w="88900">
            <a:miter lim="400000"/>
          </a:ln>
        </p:spPr>
      </p:pic>
      <p:sp>
        <p:nvSpPr>
          <p:cNvPr id="172" name="Shape 172"/>
          <p:cNvSpPr/>
          <p:nvPr/>
        </p:nvSpPr>
        <p:spPr>
          <a:xfrm>
            <a:off x="630813" y="2214789"/>
            <a:ext cx="2989662" cy="54774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a:latin typeface="Helvetica Neue Light"/>
                <a:ea typeface="Helvetica Neue Light"/>
                <a:cs typeface="Helvetica Neue Light"/>
                <a:sym typeface="Helvetica Neue Light"/>
              </a:defRPr>
            </a:lvl1pPr>
          </a:lstStyle>
          <a:p>
            <a:pPr lvl="0">
              <a:defRPr sz="1800">
                <a:solidFill>
                  <a:srgbClr val="000000"/>
                </a:solidFill>
              </a:defRPr>
            </a:pPr>
            <a:r>
              <a:rPr sz="3000">
                <a:solidFill>
                  <a:srgbClr val="FFFFFF"/>
                </a:solidFill>
              </a:rPr>
              <a:t>Sunny Day</a:t>
            </a:r>
          </a:p>
        </p:txBody>
      </p:sp>
      <p:sp>
        <p:nvSpPr>
          <p:cNvPr id="173" name="Shape 173"/>
          <p:cNvSpPr/>
          <p:nvPr/>
        </p:nvSpPr>
        <p:spPr>
          <a:xfrm>
            <a:off x="630813" y="5866264"/>
            <a:ext cx="2989662" cy="54774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a:latin typeface="Helvetica Neue Light"/>
                <a:ea typeface="Helvetica Neue Light"/>
                <a:cs typeface="Helvetica Neue Light"/>
                <a:sym typeface="Helvetica Neue Light"/>
              </a:defRPr>
            </a:lvl1pPr>
          </a:lstStyle>
          <a:p>
            <a:pPr lvl="0">
              <a:defRPr sz="1800">
                <a:solidFill>
                  <a:srgbClr val="000000"/>
                </a:solidFill>
              </a:defRPr>
            </a:pPr>
            <a:r>
              <a:rPr sz="3000">
                <a:solidFill>
                  <a:srgbClr val="FFFFFF"/>
                </a:solidFill>
              </a:rPr>
              <a:t>Rainy Day</a:t>
            </a:r>
          </a:p>
        </p:txBody>
      </p:sp>
    </p:spTree>
  </p:cSld>
  <p:clrMapOvr>
    <a:masterClrMapping/>
  </p:clrMapOvr>
  <p:transitio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177" name="Shape 177"/>
          <p:cNvSpPr/>
          <p:nvPr/>
        </p:nvSpPr>
        <p:spPr>
          <a:xfrm>
            <a:off x="1200988" y="3532905"/>
            <a:ext cx="10602823" cy="2687790"/>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p>
            <a:pPr lvl="0" defTabSz="584200">
              <a:lnSpc>
                <a:spcPct val="140000"/>
              </a:lnSpc>
              <a:defRPr sz="1800">
                <a:solidFill>
                  <a:srgbClr val="000000"/>
                </a:solidFill>
              </a:defRPr>
            </a:pPr>
            <a:r>
              <a:rPr cap="all" spc="959" sz="6000">
                <a:solidFill>
                  <a:srgbClr val="FFFFFF"/>
                </a:solidFill>
                <a:latin typeface="Avenir Light"/>
                <a:ea typeface="Avenir Light"/>
                <a:cs typeface="Avenir Light"/>
                <a:sym typeface="Avenir Light"/>
              </a:rPr>
              <a:t>Thank you </a:t>
            </a:r>
            <a:endParaRPr cap="all" spc="959" sz="6000">
              <a:solidFill>
                <a:srgbClr val="FFFFFF"/>
              </a:solidFill>
              <a:latin typeface="Avenir Light"/>
              <a:ea typeface="Avenir Light"/>
              <a:cs typeface="Avenir Light"/>
              <a:sym typeface="Avenir Light"/>
            </a:endParaRPr>
          </a:p>
          <a:p>
            <a:pPr lvl="0" defTabSz="584200">
              <a:lnSpc>
                <a:spcPct val="140000"/>
              </a:lnSpc>
              <a:defRPr sz="1800">
                <a:solidFill>
                  <a:srgbClr val="000000"/>
                </a:solidFill>
              </a:defRPr>
            </a:pPr>
            <a:r>
              <a:rPr cap="all" spc="959" sz="6000">
                <a:solidFill>
                  <a:srgbClr val="FFFFFF"/>
                </a:solidFill>
                <a:latin typeface="Avenir Light"/>
                <a:ea typeface="Avenir Light"/>
                <a:cs typeface="Avenir Light"/>
                <a:sym typeface="Avenir Light"/>
              </a:rPr>
              <a:t>for your attention</a:t>
            </a: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45" name="Shape 45"/>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Problem</a:t>
            </a:r>
          </a:p>
        </p:txBody>
      </p:sp>
      <p:sp>
        <p:nvSpPr>
          <p:cNvPr id="46" name="Shape 46"/>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47" name="Shape 47"/>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sp>
        <p:nvSpPr>
          <p:cNvPr id="48" name="Shape 48"/>
          <p:cNvSpPr/>
          <p:nvPr/>
        </p:nvSpPr>
        <p:spPr>
          <a:xfrm>
            <a:off x="772923" y="3116026"/>
            <a:ext cx="8237946" cy="352154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marL="460375" indent="-460375" algn="l">
              <a:lnSpc>
                <a:spcPct val="200000"/>
              </a:lnSpc>
              <a:buSzPct val="100000"/>
              <a:buChar char="-"/>
              <a:defRPr sz="1800">
                <a:solidFill>
                  <a:srgbClr val="000000"/>
                </a:solidFill>
              </a:defRPr>
            </a:pPr>
            <a:r>
              <a:rPr sz="3200">
                <a:solidFill>
                  <a:srgbClr val="FFFFFF"/>
                </a:solidFill>
                <a:latin typeface="Helvetica Neue Light"/>
                <a:ea typeface="Helvetica Neue Light"/>
                <a:cs typeface="Helvetica Neue Light"/>
                <a:sym typeface="Helvetica Neue Light"/>
              </a:rPr>
              <a:t>Team focused sport.</a:t>
            </a:r>
            <a:endParaRPr sz="3200">
              <a:solidFill>
                <a:srgbClr val="FFFFFF"/>
              </a:solidFill>
              <a:latin typeface="Helvetica Neue Light"/>
              <a:ea typeface="Helvetica Neue Light"/>
              <a:cs typeface="Helvetica Neue Light"/>
              <a:sym typeface="Helvetica Neue Light"/>
            </a:endParaRPr>
          </a:p>
          <a:p>
            <a:pPr lvl="0" marL="460375" indent="-460375" algn="l">
              <a:lnSpc>
                <a:spcPct val="200000"/>
              </a:lnSpc>
              <a:buSzPct val="100000"/>
              <a:buChar char="-"/>
              <a:defRPr sz="1800">
                <a:solidFill>
                  <a:srgbClr val="000000"/>
                </a:solidFill>
              </a:defRPr>
            </a:pPr>
            <a:r>
              <a:rPr sz="3200">
                <a:solidFill>
                  <a:srgbClr val="FFFFFF"/>
                </a:solidFill>
                <a:latin typeface="Helvetica Neue Light"/>
                <a:ea typeface="Helvetica Neue Light"/>
                <a:cs typeface="Helvetica Neue Light"/>
                <a:sym typeface="Helvetica Neue Light"/>
              </a:rPr>
              <a:t>One coach per team.</a:t>
            </a:r>
            <a:endParaRPr sz="3200">
              <a:solidFill>
                <a:srgbClr val="FFFFFF"/>
              </a:solidFill>
              <a:latin typeface="Helvetica Neue Light"/>
              <a:ea typeface="Helvetica Neue Light"/>
              <a:cs typeface="Helvetica Neue Light"/>
              <a:sym typeface="Helvetica Neue Light"/>
            </a:endParaRPr>
          </a:p>
          <a:p>
            <a:pPr lvl="0" marL="460375" indent="-460375" algn="l">
              <a:lnSpc>
                <a:spcPct val="200000"/>
              </a:lnSpc>
              <a:buSzPct val="100000"/>
              <a:buChar char="-"/>
              <a:defRPr sz="1800">
                <a:solidFill>
                  <a:srgbClr val="000000"/>
                </a:solidFill>
              </a:defRPr>
            </a:pPr>
            <a:r>
              <a:rPr sz="3200">
                <a:solidFill>
                  <a:srgbClr val="FFFFFF"/>
                </a:solidFill>
                <a:latin typeface="Helvetica Neue Light"/>
                <a:ea typeface="Helvetica Neue Light"/>
                <a:cs typeface="Helvetica Neue Light"/>
                <a:sym typeface="Helvetica Neue Light"/>
              </a:rPr>
              <a:t>Lack of individual supervision.</a:t>
            </a:r>
            <a:endParaRPr sz="3200">
              <a:solidFill>
                <a:srgbClr val="FFFFFF"/>
              </a:solidFill>
              <a:latin typeface="Helvetica Neue Light"/>
              <a:ea typeface="Helvetica Neue Light"/>
              <a:cs typeface="Helvetica Neue Light"/>
              <a:sym typeface="Helvetica Neue Light"/>
            </a:endParaRPr>
          </a:p>
          <a:p>
            <a:pPr lvl="0" marL="460375" indent="-460375" algn="l">
              <a:lnSpc>
                <a:spcPct val="200000"/>
              </a:lnSpc>
              <a:buSzPct val="100000"/>
              <a:buChar char="-"/>
              <a:defRPr sz="1800">
                <a:solidFill>
                  <a:srgbClr val="000000"/>
                </a:solidFill>
              </a:defRPr>
            </a:pPr>
            <a:r>
              <a:rPr sz="3200">
                <a:solidFill>
                  <a:srgbClr val="FFFFFF"/>
                </a:solidFill>
                <a:latin typeface="Helvetica Neue Light"/>
                <a:ea typeface="Helvetica Neue Light"/>
                <a:cs typeface="Helvetica Neue Light"/>
                <a:sym typeface="Helvetica Neue Light"/>
              </a:rPr>
              <a:t>Infrastructure requirements.</a:t>
            </a:r>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52" name="Shape 52"/>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Current system</a:t>
            </a:r>
          </a:p>
        </p:txBody>
      </p:sp>
      <p:sp>
        <p:nvSpPr>
          <p:cNvPr id="53" name="Shape 53"/>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54" name="Shape 54"/>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sp>
        <p:nvSpPr>
          <p:cNvPr id="55" name="Shape 55"/>
          <p:cNvSpPr/>
          <p:nvPr/>
        </p:nvSpPr>
        <p:spPr>
          <a:xfrm>
            <a:off x="745285" y="4269230"/>
            <a:ext cx="8237946" cy="254273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marL="460375" indent="-460375" algn="l">
              <a:lnSpc>
                <a:spcPct val="200000"/>
              </a:lnSpc>
              <a:buSzPct val="100000"/>
              <a:buChar char="-"/>
              <a:defRPr sz="1800">
                <a:solidFill>
                  <a:srgbClr val="000000"/>
                </a:solidFill>
              </a:defRPr>
            </a:pPr>
            <a:r>
              <a:rPr sz="3200">
                <a:solidFill>
                  <a:srgbClr val="FFFFFF"/>
                </a:solidFill>
                <a:latin typeface="Helvetica Neue Light"/>
                <a:ea typeface="Helvetica Neue Light"/>
                <a:cs typeface="Helvetica Neue Light"/>
                <a:sym typeface="Helvetica Neue Light"/>
              </a:rPr>
              <a:t>Arduino Micro-controller</a:t>
            </a:r>
            <a:endParaRPr sz="3200">
              <a:solidFill>
                <a:srgbClr val="FFFFFF"/>
              </a:solidFill>
              <a:latin typeface="Helvetica Neue Light"/>
              <a:ea typeface="Helvetica Neue Light"/>
              <a:cs typeface="Helvetica Neue Light"/>
              <a:sym typeface="Helvetica Neue Light"/>
            </a:endParaRPr>
          </a:p>
          <a:p>
            <a:pPr lvl="0" marL="460375" indent="-460375" algn="l">
              <a:lnSpc>
                <a:spcPct val="200000"/>
              </a:lnSpc>
              <a:buSzPct val="100000"/>
              <a:buChar char="-"/>
              <a:defRPr sz="1800">
                <a:solidFill>
                  <a:srgbClr val="000000"/>
                </a:solidFill>
              </a:defRPr>
            </a:pPr>
            <a:r>
              <a:rPr sz="3200">
                <a:solidFill>
                  <a:srgbClr val="FFFFFF"/>
                </a:solidFill>
                <a:latin typeface="Helvetica Neue Light"/>
                <a:ea typeface="Helvetica Neue Light"/>
                <a:cs typeface="Helvetica Neue Light"/>
                <a:sym typeface="Helvetica Neue Light"/>
              </a:rPr>
              <a:t>Mobile Application</a:t>
            </a:r>
            <a:endParaRPr sz="3200">
              <a:solidFill>
                <a:srgbClr val="FFFFFF"/>
              </a:solidFill>
              <a:latin typeface="Helvetica Neue Light"/>
              <a:ea typeface="Helvetica Neue Light"/>
              <a:cs typeface="Helvetica Neue Light"/>
              <a:sym typeface="Helvetica Neue Light"/>
            </a:endParaRPr>
          </a:p>
          <a:p>
            <a:pPr lvl="0" marL="460375" indent="-460375" algn="l">
              <a:lnSpc>
                <a:spcPct val="200000"/>
              </a:lnSpc>
              <a:buSzPct val="100000"/>
              <a:buChar char="-"/>
              <a:defRPr sz="1800">
                <a:solidFill>
                  <a:srgbClr val="000000"/>
                </a:solidFill>
              </a:defRPr>
            </a:pPr>
            <a:r>
              <a:rPr sz="3200">
                <a:solidFill>
                  <a:srgbClr val="FFFFFF"/>
                </a:solidFill>
                <a:latin typeface="Helvetica Neue Light"/>
                <a:ea typeface="Helvetica Neue Light"/>
                <a:cs typeface="Helvetica Neue Light"/>
                <a:sym typeface="Helvetica Neue Light"/>
              </a:rPr>
              <a:t>Desktop Simulator</a:t>
            </a:r>
          </a:p>
        </p:txBody>
      </p:sp>
      <p:sp>
        <p:nvSpPr>
          <p:cNvPr id="56" name="Shape 56"/>
          <p:cNvSpPr/>
          <p:nvPr/>
        </p:nvSpPr>
        <p:spPr>
          <a:xfrm>
            <a:off x="745285" y="3151812"/>
            <a:ext cx="8237946" cy="7091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4000">
                <a:latin typeface="Helvetica Neue Light"/>
                <a:ea typeface="Helvetica Neue Light"/>
                <a:cs typeface="Helvetica Neue Light"/>
                <a:sym typeface="Helvetica Neue Light"/>
              </a:defRPr>
            </a:lvl1pPr>
          </a:lstStyle>
          <a:p>
            <a:pPr lvl="0">
              <a:defRPr sz="1800">
                <a:solidFill>
                  <a:srgbClr val="000000"/>
                </a:solidFill>
              </a:defRPr>
            </a:pPr>
            <a:r>
              <a:rPr sz="4000">
                <a:solidFill>
                  <a:srgbClr val="FFFFFF"/>
                </a:solidFill>
              </a:rPr>
              <a:t>Limitations</a:t>
            </a:r>
          </a:p>
        </p:txBody>
      </p:sp>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60" name="Shape 60"/>
          <p:cNvSpPr/>
          <p:nvPr/>
        </p:nvSpPr>
        <p:spPr>
          <a:xfrm>
            <a:off x="1508087" y="2456984"/>
            <a:ext cx="9739068" cy="5823507"/>
          </a:xfrm>
          <a:prstGeom prst="rect">
            <a:avLst/>
          </a:prstGeom>
          <a:solidFill>
            <a:srgbClr val="FDFEFE"/>
          </a:solidFill>
          <a:ln w="12700">
            <a:miter lim="400000"/>
          </a:ln>
        </p:spPr>
        <p:txBody>
          <a:bodyPr lIns="0" tIns="0" rIns="0" bIns="0" anchor="ctr"/>
          <a:lstStyle/>
          <a:p>
            <a:pPr lvl="0">
              <a:defRPr sz="3200">
                <a:solidFill>
                  <a:srgbClr val="282A2F"/>
                </a:solidFill>
              </a:defRPr>
            </a:pPr>
          </a:p>
        </p:txBody>
      </p:sp>
      <p:sp>
        <p:nvSpPr>
          <p:cNvPr id="61" name="Shape 61"/>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Project Management</a:t>
            </a:r>
          </a:p>
        </p:txBody>
      </p:sp>
      <p:sp>
        <p:nvSpPr>
          <p:cNvPr id="62" name="Shape 62"/>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63" name="Shape 63"/>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pic>
        <p:nvPicPr>
          <p:cNvPr id="64" name="_Put Your Project Name Here_ (5).png"/>
          <p:cNvPicPr/>
          <p:nvPr/>
        </p:nvPicPr>
        <p:blipFill>
          <a:blip r:embed="rId3">
            <a:extLst/>
          </a:blip>
          <a:stretch>
            <a:fillRect/>
          </a:stretch>
        </p:blipFill>
        <p:spPr>
          <a:xfrm>
            <a:off x="1348421" y="2330254"/>
            <a:ext cx="10058401" cy="7772401"/>
          </a:xfrm>
          <a:prstGeom prst="rect">
            <a:avLst/>
          </a:prstGeom>
          <a:ln w="88900">
            <a:miter lim="400000"/>
          </a:ln>
        </p:spPr>
      </p:pic>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68" name="Shape 68"/>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USer Stories</a:t>
            </a:r>
          </a:p>
        </p:txBody>
      </p:sp>
      <p:sp>
        <p:nvSpPr>
          <p:cNvPr id="69" name="Shape 69"/>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70" name="Shape 70"/>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pic>
        <p:nvPicPr>
          <p:cNvPr id="71" name="Screen Shot 2015-07-31 at 9.08.47 AM.png"/>
          <p:cNvPicPr/>
          <p:nvPr/>
        </p:nvPicPr>
        <p:blipFill>
          <a:blip r:embed="rId3">
            <a:extLst/>
          </a:blip>
          <a:stretch>
            <a:fillRect/>
          </a:stretch>
        </p:blipFill>
        <p:spPr>
          <a:xfrm>
            <a:off x="1628763" y="2660169"/>
            <a:ext cx="9747274" cy="6038135"/>
          </a:xfrm>
          <a:prstGeom prst="rect">
            <a:avLst/>
          </a:prstGeom>
          <a:ln w="88900">
            <a:miter lim="400000"/>
          </a:ln>
        </p:spPr>
      </p:pic>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75" name="Shape 75"/>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Use Case Diagram</a:t>
            </a:r>
          </a:p>
        </p:txBody>
      </p:sp>
      <p:sp>
        <p:nvSpPr>
          <p:cNvPr id="76" name="Shape 76"/>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77" name="Shape 77"/>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pic>
        <p:nvPicPr>
          <p:cNvPr id="78" name="Screen Shot 2015-07-30 at 9.03.25 PM.png"/>
          <p:cNvPicPr/>
          <p:nvPr/>
        </p:nvPicPr>
        <p:blipFill>
          <a:blip r:embed="rId3">
            <a:extLst/>
          </a:blip>
          <a:stretch>
            <a:fillRect/>
          </a:stretch>
        </p:blipFill>
        <p:spPr>
          <a:xfrm>
            <a:off x="2280722" y="2536018"/>
            <a:ext cx="8443356" cy="6359238"/>
          </a:xfrm>
          <a:prstGeom prst="rect">
            <a:avLst/>
          </a:prstGeom>
          <a:ln w="88900">
            <a:miter lim="400000"/>
          </a:ln>
        </p:spPr>
      </p:pic>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82" name="Shape 82"/>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Implemented Use Cases</a:t>
            </a:r>
          </a:p>
        </p:txBody>
      </p:sp>
      <p:sp>
        <p:nvSpPr>
          <p:cNvPr id="83" name="Shape 83"/>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84" name="Shape 84"/>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sp>
        <p:nvSpPr>
          <p:cNvPr id="85" name="Shape 85"/>
          <p:cNvSpPr/>
          <p:nvPr/>
        </p:nvSpPr>
        <p:spPr>
          <a:xfrm>
            <a:off x="678013" y="3014073"/>
            <a:ext cx="8237946" cy="62210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95677" indent="-695677" algn="l">
              <a:buSzPct val="100000"/>
              <a:buAutoNum type="arabicPeriod" startAt="1"/>
              <a:defRPr sz="3500">
                <a:latin typeface="Helvetica Neue Light"/>
                <a:ea typeface="Helvetica Neue Light"/>
                <a:cs typeface="Helvetica Neue Light"/>
                <a:sym typeface="Helvetica Neue Light"/>
              </a:defRPr>
            </a:lvl1pPr>
          </a:lstStyle>
          <a:p>
            <a:pPr lvl="0">
              <a:defRPr sz="1800">
                <a:solidFill>
                  <a:srgbClr val="000000"/>
                </a:solidFill>
              </a:defRPr>
            </a:pPr>
            <a:r>
              <a:rPr sz="3500">
                <a:solidFill>
                  <a:srgbClr val="FFFFFF"/>
                </a:solidFill>
              </a:rPr>
              <a:t>Play Custom Routines</a:t>
            </a:r>
          </a:p>
        </p:txBody>
      </p:sp>
      <p:pic>
        <p:nvPicPr>
          <p:cNvPr id="86" name="pasted-image.pdf"/>
          <p:cNvPicPr/>
          <p:nvPr/>
        </p:nvPicPr>
        <p:blipFill>
          <a:blip r:embed="rId3">
            <a:extLst/>
          </a:blip>
          <a:stretch>
            <a:fillRect/>
          </a:stretch>
        </p:blipFill>
        <p:spPr>
          <a:xfrm>
            <a:off x="2122423" y="4943556"/>
            <a:ext cx="2419147" cy="2419146"/>
          </a:xfrm>
          <a:prstGeom prst="rect">
            <a:avLst/>
          </a:prstGeom>
          <a:ln w="88900">
            <a:miter lim="400000"/>
          </a:ln>
        </p:spPr>
      </p:pic>
      <p:sp>
        <p:nvSpPr>
          <p:cNvPr id="87" name="Shape 87"/>
          <p:cNvSpPr/>
          <p:nvPr/>
        </p:nvSpPr>
        <p:spPr>
          <a:xfrm>
            <a:off x="5300355" y="5983533"/>
            <a:ext cx="1395096" cy="339193"/>
          </a:xfrm>
          <a:prstGeom prst="rightArrow">
            <a:avLst>
              <a:gd name="adj1" fmla="val 32000"/>
              <a:gd name="adj2" fmla="val 239628"/>
            </a:avLst>
          </a:prstGeom>
          <a:solidFill>
            <a:srgbClr val="FFFFFF"/>
          </a:solidFill>
          <a:ln w="12700">
            <a:miter lim="400000"/>
          </a:ln>
          <a:effectLst>
            <a:outerShdw sx="100000" sy="100000" kx="0" ky="0" algn="b" rotWithShape="0" blurRad="63500" dist="0" dir="16200000">
              <a:srgbClr val="000000">
                <a:alpha val="50000"/>
              </a:srgbClr>
            </a:outerShdw>
          </a:effectLst>
        </p:spPr>
        <p:txBody>
          <a:bodyPr lIns="0" tIns="0" rIns="0" bIns="0" anchor="ctr"/>
          <a:lstStyle/>
          <a:p>
            <a:pPr lvl="0">
              <a:defRPr sz="3200">
                <a:effectLst>
                  <a:outerShdw sx="100000" sy="100000" kx="0" ky="0" algn="b" rotWithShape="0" blurRad="63500" dist="25400" dir="2700000">
                    <a:srgbClr val="000000">
                      <a:alpha val="70000"/>
                    </a:srgbClr>
                  </a:outerShdw>
                </a:effectLst>
              </a:defRPr>
            </a:pPr>
          </a:p>
        </p:txBody>
      </p:sp>
      <p:sp>
        <p:nvSpPr>
          <p:cNvPr id="88" name="Shape 88"/>
          <p:cNvSpPr/>
          <p:nvPr/>
        </p:nvSpPr>
        <p:spPr>
          <a:xfrm>
            <a:off x="2486510" y="4400135"/>
            <a:ext cx="1690974" cy="4984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600">
                <a:latin typeface="Helvetica Neue Light"/>
                <a:ea typeface="Helvetica Neue Light"/>
                <a:cs typeface="Helvetica Neue Light"/>
                <a:sym typeface="Helvetica Neue Light"/>
              </a:defRPr>
            </a:lvl1pPr>
          </a:lstStyle>
          <a:p>
            <a:pPr lvl="0">
              <a:defRPr sz="1800">
                <a:solidFill>
                  <a:srgbClr val="000000"/>
                </a:solidFill>
              </a:defRPr>
            </a:pPr>
            <a:r>
              <a:rPr sz="2600">
                <a:solidFill>
                  <a:srgbClr val="FFFFFF"/>
                </a:solidFill>
              </a:rPr>
              <a:t>Simulator</a:t>
            </a:r>
          </a:p>
        </p:txBody>
      </p:sp>
      <p:pic>
        <p:nvPicPr>
          <p:cNvPr id="89" name="pasted-image.png"/>
          <p:cNvPicPr/>
          <p:nvPr/>
        </p:nvPicPr>
        <p:blipFill>
          <a:blip r:embed="rId4">
            <a:extLst/>
          </a:blip>
          <a:stretch>
            <a:fillRect/>
          </a:stretch>
        </p:blipFill>
        <p:spPr>
          <a:xfrm>
            <a:off x="6670979" y="4440024"/>
            <a:ext cx="5862335" cy="3426210"/>
          </a:xfrm>
          <a:prstGeom prst="rect">
            <a:avLst/>
          </a:prstGeom>
          <a:ln w="88900">
            <a:miter lim="400000"/>
          </a:ln>
        </p:spPr>
      </p:pic>
      <p:pic>
        <p:nvPicPr>
          <p:cNvPr id="90" name="Screen Shot 2015-07-28 at 11.36.43 AM.png"/>
          <p:cNvPicPr/>
          <p:nvPr/>
        </p:nvPicPr>
        <p:blipFill>
          <a:blip r:embed="rId5">
            <a:extLst/>
          </a:blip>
          <a:stretch>
            <a:fillRect/>
          </a:stretch>
        </p:blipFill>
        <p:spPr>
          <a:xfrm>
            <a:off x="7556634" y="4656730"/>
            <a:ext cx="4122498" cy="2576562"/>
          </a:xfrm>
          <a:prstGeom prst="rect">
            <a:avLst/>
          </a:prstGeom>
          <a:ln w="88900">
            <a:miter lim="400000"/>
          </a:ln>
        </p:spPr>
      </p:pic>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94" name="Shape 94"/>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Use Case</a:t>
            </a:r>
          </a:p>
        </p:txBody>
      </p:sp>
      <p:sp>
        <p:nvSpPr>
          <p:cNvPr id="95" name="Shape 95"/>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96" name="Shape 96"/>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pic>
        <p:nvPicPr>
          <p:cNvPr id="97" name="Screen Shot 2015-07-28 at 11.47.30 AM.png"/>
          <p:cNvPicPr/>
          <p:nvPr/>
        </p:nvPicPr>
        <p:blipFill>
          <a:blip r:embed="rId3">
            <a:extLst/>
          </a:blip>
          <a:stretch>
            <a:fillRect/>
          </a:stretch>
        </p:blipFill>
        <p:spPr>
          <a:xfrm>
            <a:off x="1929526" y="2322205"/>
            <a:ext cx="9145748" cy="6575869"/>
          </a:xfrm>
          <a:prstGeom prst="rect">
            <a:avLst/>
          </a:prstGeom>
          <a:ln w="88900">
            <a:miter lim="400000"/>
          </a:ln>
        </p:spPr>
      </p:pic>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93C84B"/>
        </a:solidFill>
      </p:bgPr>
    </p:bg>
    <p:spTree>
      <p:nvGrpSpPr>
        <p:cNvPr id="1" name=""/>
        <p:cNvGrpSpPr/>
        <p:nvPr/>
      </p:nvGrpSpPr>
      <p:grpSpPr>
        <a:xfrm>
          <a:off x="0" y="0"/>
          <a:ext cx="0" cy="0"/>
          <a:chOff x="0" y="0"/>
          <a:chExt cx="0" cy="0"/>
        </a:xfrm>
      </p:grpSpPr>
      <p:sp>
        <p:nvSpPr>
          <p:cNvPr id="101" name="Shape 101"/>
          <p:cNvSpPr/>
          <p:nvPr>
            <p:ph type="title" idx="4294967295"/>
          </p:nvPr>
        </p:nvSpPr>
        <p:spPr>
          <a:xfrm>
            <a:off x="660400" y="882838"/>
            <a:ext cx="11684000" cy="844100"/>
          </a:xfrm>
          <a:prstGeom prst="rect">
            <a:avLst/>
          </a:prstGeom>
        </p:spPr>
        <p:txBody>
          <a:bodyPr anchor="b"/>
          <a:lstStyle>
            <a:lvl1pPr algn="l" defTabSz="584200">
              <a:defRPr cap="all" spc="639" sz="4000">
                <a:latin typeface="Avenir Light"/>
                <a:ea typeface="Avenir Light"/>
                <a:cs typeface="Avenir Light"/>
                <a:sym typeface="Avenir Light"/>
              </a:defRPr>
            </a:lvl1pPr>
          </a:lstStyle>
          <a:p>
            <a:pPr lvl="0">
              <a:defRPr cap="none" spc="0" sz="1800">
                <a:solidFill>
                  <a:srgbClr val="000000"/>
                </a:solidFill>
              </a:defRPr>
            </a:pPr>
            <a:r>
              <a:rPr cap="all" spc="639" sz="4000">
                <a:solidFill>
                  <a:srgbClr val="FFFFFF"/>
                </a:solidFill>
              </a:rPr>
              <a:t>Sequence diagram</a:t>
            </a:r>
          </a:p>
        </p:txBody>
      </p:sp>
      <p:sp>
        <p:nvSpPr>
          <p:cNvPr id="102" name="Shape 102"/>
          <p:cNvSpPr/>
          <p:nvPr/>
        </p:nvSpPr>
        <p:spPr>
          <a:xfrm flipV="1">
            <a:off x="807540" y="1693997"/>
            <a:ext cx="11389720" cy="1"/>
          </a:xfrm>
          <a:prstGeom prst="line">
            <a:avLst/>
          </a:prstGeom>
          <a:ln w="25400">
            <a:solidFill>
              <a:srgbClr val="FFFFFF"/>
            </a:solidFill>
            <a:miter lim="400000"/>
          </a:ln>
        </p:spPr>
        <p:txBody>
          <a:bodyPr lIns="0" tIns="0" rIns="0" bIns="0" anchor="ctr"/>
          <a:lstStyle/>
          <a:p>
            <a:pPr lvl="0" defTabSz="584200">
              <a:defRPr cap="all" spc="384" sz="2400">
                <a:solidFill>
                  <a:srgbClr val="55D7FF"/>
                </a:solidFill>
                <a:latin typeface="Avenir Medium"/>
                <a:ea typeface="Avenir Medium"/>
                <a:cs typeface="Avenir Medium"/>
                <a:sym typeface="Avenir Medium"/>
              </a:defRPr>
            </a:pPr>
          </a:p>
        </p:txBody>
      </p:sp>
      <p:sp>
        <p:nvSpPr>
          <p:cNvPr id="103" name="Shape 103"/>
          <p:cNvSpPr/>
          <p:nvPr/>
        </p:nvSpPr>
        <p:spPr>
          <a:xfrm>
            <a:off x="9527278" y="954341"/>
            <a:ext cx="2677577" cy="701094"/>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defTabSz="584200">
              <a:defRPr cap="all" spc="431" sz="2700">
                <a:solidFill>
                  <a:srgbClr val="FEFEFD"/>
                </a:solidFill>
                <a:latin typeface="Avenir Book"/>
                <a:ea typeface="Avenir Book"/>
                <a:cs typeface="Avenir Book"/>
                <a:sym typeface="Avenir Book"/>
              </a:defRPr>
            </a:lvl1pPr>
          </a:lstStyle>
          <a:p>
            <a:pPr lvl="0">
              <a:defRPr cap="none" spc="0" sz="1800">
                <a:solidFill>
                  <a:srgbClr val="000000"/>
                </a:solidFill>
              </a:defRPr>
            </a:pPr>
            <a:r>
              <a:rPr cap="all" spc="431" sz="2700">
                <a:solidFill>
                  <a:srgbClr val="FEFEFD"/>
                </a:solidFill>
              </a:rPr>
              <a:t>Skillcourt</a:t>
            </a:r>
          </a:p>
        </p:txBody>
      </p:sp>
      <p:pic>
        <p:nvPicPr>
          <p:cNvPr id="104" name="Screen Shot 2015-07-28 at 11.45.48 AM.png"/>
          <p:cNvPicPr/>
          <p:nvPr/>
        </p:nvPicPr>
        <p:blipFill>
          <a:blip r:embed="rId3">
            <a:extLst/>
          </a:blip>
          <a:stretch>
            <a:fillRect/>
          </a:stretch>
        </p:blipFill>
        <p:spPr>
          <a:xfrm>
            <a:off x="1840797" y="2317851"/>
            <a:ext cx="9323206" cy="6912357"/>
          </a:xfrm>
          <a:prstGeom prst="rect">
            <a:avLst/>
          </a:prstGeom>
          <a:ln w="88900">
            <a:miter lim="400000"/>
          </a:ln>
        </p:spPr>
      </p:pic>
    </p:spTree>
  </p:cSld>
  <p:clrMapOvr>
    <a:masterClrMapping/>
  </p:clrMapOvr>
  <p:transitio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2.jpeg"/></Relationships>

</file>

<file path=ppt/theme/_rels/theme2.xml.rels><?xml version="1.0" encoding="UTF-8" standalone="yes"?><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xmlns:r="http://schemas.openxmlformats.org/officeDocument/2006/relationships" name="Chalkboard">
  <a:themeElements>
    <a:clrScheme name="Chalkboard">
      <a:dk1>
        <a:srgbClr val="BC00FF"/>
      </a:dk1>
      <a:lt1>
        <a:srgbClr val="FFFFFF"/>
      </a:lt1>
      <a:dk2>
        <a:srgbClr val="51504D"/>
      </a:dk2>
      <a:lt2>
        <a:srgbClr val="CBC8C2"/>
      </a:lt2>
      <a:accent1>
        <a:srgbClr val="71B0E2"/>
      </a:accent1>
      <a:accent2>
        <a:srgbClr val="A8E685"/>
      </a:accent2>
      <a:accent3>
        <a:srgbClr val="FFE181"/>
      </a:accent3>
      <a:accent4>
        <a:srgbClr val="F2A057"/>
      </a:accent4>
      <a:accent5>
        <a:srgbClr val="FF7777"/>
      </a:accent5>
      <a:accent6>
        <a:srgbClr val="D4ABEF"/>
      </a:accent6>
      <a:hlink>
        <a:srgbClr val="0000FF"/>
      </a:hlink>
      <a:folHlink>
        <a:srgbClr val="FF00FF"/>
      </a:folHlink>
    </a:clrScheme>
    <a:fontScheme name="Chalkboard">
      <a:majorFont>
        <a:latin typeface="Chalkduster"/>
        <a:ea typeface="Chalkduster"/>
        <a:cs typeface="Chalkduster"/>
      </a:majorFont>
      <a:minorFont>
        <a:latin typeface="Chalkduster"/>
        <a:ea typeface="Chalkduster"/>
        <a:cs typeface="Chalkduster"/>
      </a:minorFont>
    </a:fontScheme>
    <a:fmtScheme name="Chalkboard">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63500" dist="0" dir="16200000">
              <a:srgbClr val="000000">
                <a:alpha val="50000"/>
              </a:srgbClr>
            </a:outerShdw>
          </a:effectLst>
        </a:effectStyle>
        <a:effectStyle>
          <a:effectLst>
            <a:outerShdw sx="100000" sy="100000" kx="0" ky="0" algn="b" rotWithShape="0" blurRad="63500" dist="0" dir="16200000">
              <a:srgbClr val="000000">
                <a:alpha val="50000"/>
              </a:srgbClr>
            </a:outerShdw>
          </a:effectLst>
        </a:effectStyle>
        <a:effectStyle>
          <a:effectLst>
            <a:outerShdw sx="100000" sy="100000" kx="0" ky="0" algn="b" rotWithShape="0" blurRad="63500" dist="0" dir="162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63500" dist="0" dir="162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1"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outerShdw sx="100000" sy="100000" kx="0" ky="0" algn="b" rotWithShape="0" blurRad="63500" dist="25400" dir="2700000">
                <a:srgbClr val="000000">
                  <a:alpha val="70000"/>
                </a:srgbClr>
              </a:outerShdw>
            </a:effectLst>
            <a:uFillTx/>
            <a:latin typeface="+mn-lt"/>
            <a:ea typeface="+mn-ea"/>
            <a:cs typeface="+mn-cs"/>
            <a:sym typeface="Chalkduste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a:noFill/>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1"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Chalkduste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Chalkboard">
  <a:themeElements>
    <a:clrScheme name="Chalkboard">
      <a:dk1>
        <a:srgbClr val="000000"/>
      </a:dk1>
      <a:lt1>
        <a:srgbClr val="FFFFFF"/>
      </a:lt1>
      <a:dk2>
        <a:srgbClr val="51504D"/>
      </a:dk2>
      <a:lt2>
        <a:srgbClr val="CBC8C2"/>
      </a:lt2>
      <a:accent1>
        <a:srgbClr val="71B0E2"/>
      </a:accent1>
      <a:accent2>
        <a:srgbClr val="A8E685"/>
      </a:accent2>
      <a:accent3>
        <a:srgbClr val="FFE181"/>
      </a:accent3>
      <a:accent4>
        <a:srgbClr val="F2A057"/>
      </a:accent4>
      <a:accent5>
        <a:srgbClr val="FF7777"/>
      </a:accent5>
      <a:accent6>
        <a:srgbClr val="D4ABEF"/>
      </a:accent6>
      <a:hlink>
        <a:srgbClr val="0000FF"/>
      </a:hlink>
      <a:folHlink>
        <a:srgbClr val="FF00FF"/>
      </a:folHlink>
    </a:clrScheme>
    <a:fontScheme name="Chalkboard">
      <a:majorFont>
        <a:latin typeface="Chalkduster"/>
        <a:ea typeface="Chalkduster"/>
        <a:cs typeface="Chalkduster"/>
      </a:majorFont>
      <a:minorFont>
        <a:latin typeface="Chalkduster"/>
        <a:ea typeface="Chalkduster"/>
        <a:cs typeface="Chalkduster"/>
      </a:minorFont>
    </a:fontScheme>
    <a:fmtScheme name="Chalkboard">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63500" dist="0" dir="16200000">
              <a:srgbClr val="000000">
                <a:alpha val="50000"/>
              </a:srgbClr>
            </a:outerShdw>
          </a:effectLst>
        </a:effectStyle>
        <a:effectStyle>
          <a:effectLst>
            <a:outerShdw sx="100000" sy="100000" kx="0" ky="0" algn="b" rotWithShape="0" blurRad="63500" dist="0" dir="16200000">
              <a:srgbClr val="000000">
                <a:alpha val="50000"/>
              </a:srgbClr>
            </a:outerShdw>
          </a:effectLst>
        </a:effectStyle>
        <a:effectStyle>
          <a:effectLst>
            <a:outerShdw sx="100000" sy="100000" kx="0" ky="0" algn="b" rotWithShape="0" blurRad="63500" dist="0" dir="162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63500" dist="0" dir="162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1"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outerShdw sx="100000" sy="100000" kx="0" ky="0" algn="b" rotWithShape="0" blurRad="63500" dist="25400" dir="2700000">
                <a:srgbClr val="000000">
                  <a:alpha val="70000"/>
                </a:srgbClr>
              </a:outerShdw>
            </a:effectLst>
            <a:uFillTx/>
            <a:latin typeface="+mn-lt"/>
            <a:ea typeface="+mn-ea"/>
            <a:cs typeface="+mn-cs"/>
            <a:sym typeface="Chalkduste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a:noFill/>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1"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Chalkduste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